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65" r:id="rId5"/>
    <p:sldId id="264" r:id="rId6"/>
    <p:sldId id="266" r:id="rId7"/>
    <p:sldId id="267" r:id="rId8"/>
    <p:sldId id="268" r:id="rId9"/>
    <p:sldId id="260" r:id="rId10"/>
    <p:sldId id="269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A6EEB-FE7B-42CE-B169-B36BE7FD649E}" v="382" dt="2025-11-24T19:57:08.985"/>
    <p1510:client id="{F2A39D62-4D39-4054-A349-18E96AE795AE}" v="70" dt="2025-11-24T23:36:34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2244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E7DF7-C478-407F-9C9E-836AF5380D0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628370B-3E0F-47A7-AD5A-08B84488ED3B}">
      <dgm:prSet/>
      <dgm:spPr/>
      <dgm:t>
        <a:bodyPr/>
        <a:lstStyle/>
        <a:p>
          <a:pPr>
            <a:defRPr cap="all"/>
          </a:pPr>
          <a:r>
            <a:rPr lang="en-US" b="1" dirty="0">
              <a:solidFill>
                <a:schemeClr val="tx1"/>
              </a:solidFill>
            </a:rPr>
            <a:t>A simple e‑commerce system built using AWS serverless services.</a:t>
          </a:r>
        </a:p>
      </dgm:t>
    </dgm:pt>
    <dgm:pt modelId="{081F55D1-0F06-4E23-920F-171CD5E8A660}" type="parTrans" cxnId="{526F0267-C8D7-46D2-BFD5-98E8B6DAC26C}">
      <dgm:prSet/>
      <dgm:spPr/>
      <dgm:t>
        <a:bodyPr/>
        <a:lstStyle/>
        <a:p>
          <a:endParaRPr lang="en-US"/>
        </a:p>
      </dgm:t>
    </dgm:pt>
    <dgm:pt modelId="{32DACE84-0DF2-4D3B-BA50-39423586A11D}" type="sibTrans" cxnId="{526F0267-C8D7-46D2-BFD5-98E8B6DAC26C}">
      <dgm:prSet/>
      <dgm:spPr/>
      <dgm:t>
        <a:bodyPr/>
        <a:lstStyle/>
        <a:p>
          <a:endParaRPr lang="en-US"/>
        </a:p>
      </dgm:t>
    </dgm:pt>
    <dgm:pt modelId="{890E445D-1611-4085-A35D-D088BC930315}">
      <dgm:prSet/>
      <dgm:spPr/>
      <dgm:t>
        <a:bodyPr/>
        <a:lstStyle/>
        <a:p>
          <a:pPr>
            <a:defRPr cap="all"/>
          </a:pPr>
          <a:r>
            <a:rPr lang="en-US" b="1" dirty="0">
              <a:solidFill>
                <a:schemeClr val="tx1"/>
              </a:solidFill>
            </a:rPr>
            <a:t>Users can browse products, add items to the cart, and simulate checkout.</a:t>
          </a:r>
        </a:p>
      </dgm:t>
    </dgm:pt>
    <dgm:pt modelId="{F803675E-A2B5-4746-A5D0-D373F62A4370}" type="parTrans" cxnId="{3775B6D4-B645-483D-AAA4-20C53F718B36}">
      <dgm:prSet/>
      <dgm:spPr/>
      <dgm:t>
        <a:bodyPr/>
        <a:lstStyle/>
        <a:p>
          <a:endParaRPr lang="en-US"/>
        </a:p>
      </dgm:t>
    </dgm:pt>
    <dgm:pt modelId="{D3BC4C54-712F-4617-B2CB-D69BA99DF43C}" type="sibTrans" cxnId="{3775B6D4-B645-483D-AAA4-20C53F718B36}">
      <dgm:prSet/>
      <dgm:spPr/>
      <dgm:t>
        <a:bodyPr/>
        <a:lstStyle/>
        <a:p>
          <a:endParaRPr lang="en-US"/>
        </a:p>
      </dgm:t>
    </dgm:pt>
    <dgm:pt modelId="{49DAF0D9-B022-4C52-9BAA-BFAED5153A67}">
      <dgm:prSet/>
      <dgm:spPr/>
      <dgm:t>
        <a:bodyPr/>
        <a:lstStyle/>
        <a:p>
          <a:pPr>
            <a:defRPr cap="all"/>
          </a:pPr>
          <a:r>
            <a:rPr lang="en-US" b="1" dirty="0">
              <a:solidFill>
                <a:schemeClr val="tx1"/>
              </a:solidFill>
            </a:rPr>
            <a:t>Frontend hosted on Amazon S3; backend powered by AWS Lambda (Python).</a:t>
          </a:r>
        </a:p>
      </dgm:t>
    </dgm:pt>
    <dgm:pt modelId="{E1346F19-AC2F-47C7-9C2A-F8984B703A28}" type="parTrans" cxnId="{CC80BC24-FF3F-4E77-881B-F9EBA731C9D6}">
      <dgm:prSet/>
      <dgm:spPr/>
      <dgm:t>
        <a:bodyPr/>
        <a:lstStyle/>
        <a:p>
          <a:endParaRPr lang="en-US"/>
        </a:p>
      </dgm:t>
    </dgm:pt>
    <dgm:pt modelId="{C457D1D5-F115-4AF4-AB53-4A77BDB20BA2}" type="sibTrans" cxnId="{CC80BC24-FF3F-4E77-881B-F9EBA731C9D6}">
      <dgm:prSet/>
      <dgm:spPr/>
      <dgm:t>
        <a:bodyPr/>
        <a:lstStyle/>
        <a:p>
          <a:endParaRPr lang="en-US"/>
        </a:p>
      </dgm:t>
    </dgm:pt>
    <dgm:pt modelId="{12169D0E-8536-4A95-A42B-A7536C8154DD}" type="pres">
      <dgm:prSet presAssocID="{3B0E7DF7-C478-407F-9C9E-836AF5380D00}" presName="root" presStyleCnt="0">
        <dgm:presLayoutVars>
          <dgm:dir/>
          <dgm:resizeHandles val="exact"/>
        </dgm:presLayoutVars>
      </dgm:prSet>
      <dgm:spPr/>
    </dgm:pt>
    <dgm:pt modelId="{4081D7C1-E6EB-4AB3-B263-846F6E1B757E}" type="pres">
      <dgm:prSet presAssocID="{A628370B-3E0F-47A7-AD5A-08B84488ED3B}" presName="compNode" presStyleCnt="0"/>
      <dgm:spPr/>
    </dgm:pt>
    <dgm:pt modelId="{1F6C4E20-E92B-4FBB-8C0E-D77ACF3812BB}" type="pres">
      <dgm:prSet presAssocID="{A628370B-3E0F-47A7-AD5A-08B84488ED3B}" presName="iconBgRect" presStyleLbl="bgShp" presStyleIdx="0" presStyleCnt="3" custLinFactNeighborX="-3577" custLinFactNeighborY="-8449"/>
      <dgm:spPr/>
    </dgm:pt>
    <dgm:pt modelId="{3DBA72EB-A06E-4906-8C59-0371D52C6127}" type="pres">
      <dgm:prSet presAssocID="{A628370B-3E0F-47A7-AD5A-08B84488ED3B}" presName="iconRect" presStyleLbl="node1" presStyleIdx="0" presStyleCnt="3" custLinFactNeighborX="-3561" custLinFactNeighborY="-147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DAD4A222-A5F7-4A6B-90AB-DC6845E618BC}" type="pres">
      <dgm:prSet presAssocID="{A628370B-3E0F-47A7-AD5A-08B84488ED3B}" presName="spaceRect" presStyleCnt="0"/>
      <dgm:spPr/>
    </dgm:pt>
    <dgm:pt modelId="{17027914-F0FA-46EB-BA65-70549CD61229}" type="pres">
      <dgm:prSet presAssocID="{A628370B-3E0F-47A7-AD5A-08B84488ED3B}" presName="textRect" presStyleLbl="revTx" presStyleIdx="0" presStyleCnt="3" custScaleY="98780" custLinFactNeighborX="2493" custLinFactNeighborY="-70655">
        <dgm:presLayoutVars>
          <dgm:chMax val="1"/>
          <dgm:chPref val="1"/>
        </dgm:presLayoutVars>
      </dgm:prSet>
      <dgm:spPr/>
    </dgm:pt>
    <dgm:pt modelId="{08270394-7A51-43C7-B16D-B38F6AE0DF76}" type="pres">
      <dgm:prSet presAssocID="{32DACE84-0DF2-4D3B-BA50-39423586A11D}" presName="sibTrans" presStyleCnt="0"/>
      <dgm:spPr/>
    </dgm:pt>
    <dgm:pt modelId="{D9174D8D-922D-4D49-8119-6402760B8D65}" type="pres">
      <dgm:prSet presAssocID="{890E445D-1611-4085-A35D-D088BC930315}" presName="compNode" presStyleCnt="0"/>
      <dgm:spPr/>
    </dgm:pt>
    <dgm:pt modelId="{7FB797E5-A007-4504-9A13-B14327E9EB0A}" type="pres">
      <dgm:prSet presAssocID="{890E445D-1611-4085-A35D-D088BC930315}" presName="iconBgRect" presStyleLbl="bgShp" presStyleIdx="1" presStyleCnt="3" custLinFactNeighborX="1277" custLinFactNeighborY="-9197"/>
      <dgm:spPr/>
    </dgm:pt>
    <dgm:pt modelId="{7F4A2014-D1F6-4420-9766-4FA4BA0AE487}" type="pres">
      <dgm:prSet presAssocID="{890E445D-1611-4085-A35D-D088BC930315}" presName="iconRect" presStyleLbl="node1" presStyleIdx="1" presStyleCnt="3" custLinFactNeighborX="2226" custLinFactNeighborY="-1401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2B6D66AA-1176-42A2-AE6F-B257183D7A5D}" type="pres">
      <dgm:prSet presAssocID="{890E445D-1611-4085-A35D-D088BC930315}" presName="spaceRect" presStyleCnt="0"/>
      <dgm:spPr/>
    </dgm:pt>
    <dgm:pt modelId="{6FDDF1E4-E05E-4F7D-89B1-CB17AA7111D6}" type="pres">
      <dgm:prSet presAssocID="{890E445D-1611-4085-A35D-D088BC930315}" presName="textRect" presStyleLbl="revTx" presStyleIdx="1" presStyleCnt="3" custLinFactNeighborX="4986" custLinFactNeighborY="-64508">
        <dgm:presLayoutVars>
          <dgm:chMax val="1"/>
          <dgm:chPref val="1"/>
        </dgm:presLayoutVars>
      </dgm:prSet>
      <dgm:spPr/>
    </dgm:pt>
    <dgm:pt modelId="{A19AD6A6-7A20-429F-BE71-47309822C148}" type="pres">
      <dgm:prSet presAssocID="{D3BC4C54-712F-4617-B2CB-D69BA99DF43C}" presName="sibTrans" presStyleCnt="0"/>
      <dgm:spPr/>
    </dgm:pt>
    <dgm:pt modelId="{48CB4DE4-805A-4CF8-A73F-DBAE5B06A275}" type="pres">
      <dgm:prSet presAssocID="{49DAF0D9-B022-4C52-9BAA-BFAED5153A67}" presName="compNode" presStyleCnt="0"/>
      <dgm:spPr/>
    </dgm:pt>
    <dgm:pt modelId="{61A9FCF1-72C4-460C-83D4-F4560F0251B6}" type="pres">
      <dgm:prSet presAssocID="{49DAF0D9-B022-4C52-9BAA-BFAED5153A67}" presName="iconBgRect" presStyleLbl="bgShp" presStyleIdx="2" presStyleCnt="3" custLinFactNeighborX="-14074" custLinFactNeighborY="-8042"/>
      <dgm:spPr/>
    </dgm:pt>
    <dgm:pt modelId="{4A9ECB6F-6D57-4AE2-8C99-FAD3C835FDEB}" type="pres">
      <dgm:prSet presAssocID="{49DAF0D9-B022-4C52-9BAA-BFAED5153A67}" presName="iconRect" presStyleLbl="node1" presStyleIdx="2" presStyleCnt="3" custLinFactNeighborX="-29379" custLinFactNeighborY="-1401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683F329-237F-4E19-A273-8631602C5CBD}" type="pres">
      <dgm:prSet presAssocID="{49DAF0D9-B022-4C52-9BAA-BFAED5153A67}" presName="spaceRect" presStyleCnt="0"/>
      <dgm:spPr/>
    </dgm:pt>
    <dgm:pt modelId="{8DB8E9CC-AB0F-4676-A61B-4D54BE2344F3}" type="pres">
      <dgm:prSet presAssocID="{49DAF0D9-B022-4C52-9BAA-BFAED5153A67}" presName="textRect" presStyleLbl="revTx" presStyleIdx="2" presStyleCnt="3" custLinFactNeighborX="-1418" custLinFactNeighborY="-69085">
        <dgm:presLayoutVars>
          <dgm:chMax val="1"/>
          <dgm:chPref val="1"/>
        </dgm:presLayoutVars>
      </dgm:prSet>
      <dgm:spPr/>
    </dgm:pt>
  </dgm:ptLst>
  <dgm:cxnLst>
    <dgm:cxn modelId="{7A7CAB08-48AB-41C8-A63E-B62575DD12C4}" type="presOf" srcId="{49DAF0D9-B022-4C52-9BAA-BFAED5153A67}" destId="{8DB8E9CC-AB0F-4676-A61B-4D54BE2344F3}" srcOrd="0" destOrd="0" presId="urn:microsoft.com/office/officeart/2018/5/layout/IconCircleLabelList"/>
    <dgm:cxn modelId="{63B9A40C-2926-497F-AF82-2F479A0A7C3B}" type="presOf" srcId="{3B0E7DF7-C478-407F-9C9E-836AF5380D00}" destId="{12169D0E-8536-4A95-A42B-A7536C8154DD}" srcOrd="0" destOrd="0" presId="urn:microsoft.com/office/officeart/2018/5/layout/IconCircleLabelList"/>
    <dgm:cxn modelId="{CC80BC24-FF3F-4E77-881B-F9EBA731C9D6}" srcId="{3B0E7DF7-C478-407F-9C9E-836AF5380D00}" destId="{49DAF0D9-B022-4C52-9BAA-BFAED5153A67}" srcOrd="2" destOrd="0" parTransId="{E1346F19-AC2F-47C7-9C2A-F8984B703A28}" sibTransId="{C457D1D5-F115-4AF4-AB53-4A77BDB20BA2}"/>
    <dgm:cxn modelId="{1503CD40-2FF4-4FFF-98BA-F5CB0ACD7974}" type="presOf" srcId="{A628370B-3E0F-47A7-AD5A-08B84488ED3B}" destId="{17027914-F0FA-46EB-BA65-70549CD61229}" srcOrd="0" destOrd="0" presId="urn:microsoft.com/office/officeart/2018/5/layout/IconCircleLabelList"/>
    <dgm:cxn modelId="{526F0267-C8D7-46D2-BFD5-98E8B6DAC26C}" srcId="{3B0E7DF7-C478-407F-9C9E-836AF5380D00}" destId="{A628370B-3E0F-47A7-AD5A-08B84488ED3B}" srcOrd="0" destOrd="0" parTransId="{081F55D1-0F06-4E23-920F-171CD5E8A660}" sibTransId="{32DACE84-0DF2-4D3B-BA50-39423586A11D}"/>
    <dgm:cxn modelId="{8EA3ADA9-9587-44BB-B63C-623450925B45}" type="presOf" srcId="{890E445D-1611-4085-A35D-D088BC930315}" destId="{6FDDF1E4-E05E-4F7D-89B1-CB17AA7111D6}" srcOrd="0" destOrd="0" presId="urn:microsoft.com/office/officeart/2018/5/layout/IconCircleLabelList"/>
    <dgm:cxn modelId="{3775B6D4-B645-483D-AAA4-20C53F718B36}" srcId="{3B0E7DF7-C478-407F-9C9E-836AF5380D00}" destId="{890E445D-1611-4085-A35D-D088BC930315}" srcOrd="1" destOrd="0" parTransId="{F803675E-A2B5-4746-A5D0-D373F62A4370}" sibTransId="{D3BC4C54-712F-4617-B2CB-D69BA99DF43C}"/>
    <dgm:cxn modelId="{633CB459-F31D-40F6-AA28-B3E1EE7A1257}" type="presParOf" srcId="{12169D0E-8536-4A95-A42B-A7536C8154DD}" destId="{4081D7C1-E6EB-4AB3-B263-846F6E1B757E}" srcOrd="0" destOrd="0" presId="urn:microsoft.com/office/officeart/2018/5/layout/IconCircleLabelList"/>
    <dgm:cxn modelId="{8F1AA2FE-3580-4BCB-9617-CDF85811AA1F}" type="presParOf" srcId="{4081D7C1-E6EB-4AB3-B263-846F6E1B757E}" destId="{1F6C4E20-E92B-4FBB-8C0E-D77ACF3812BB}" srcOrd="0" destOrd="0" presId="urn:microsoft.com/office/officeart/2018/5/layout/IconCircleLabelList"/>
    <dgm:cxn modelId="{F7C68A97-E82B-4C51-BFAA-03E5E5F83496}" type="presParOf" srcId="{4081D7C1-E6EB-4AB3-B263-846F6E1B757E}" destId="{3DBA72EB-A06E-4906-8C59-0371D52C6127}" srcOrd="1" destOrd="0" presId="urn:microsoft.com/office/officeart/2018/5/layout/IconCircleLabelList"/>
    <dgm:cxn modelId="{C5B52BFD-0DE2-4743-ADDE-8134938990DB}" type="presParOf" srcId="{4081D7C1-E6EB-4AB3-B263-846F6E1B757E}" destId="{DAD4A222-A5F7-4A6B-90AB-DC6845E618BC}" srcOrd="2" destOrd="0" presId="urn:microsoft.com/office/officeart/2018/5/layout/IconCircleLabelList"/>
    <dgm:cxn modelId="{4E3BACEB-84B8-41EE-9B70-45D5F65BB786}" type="presParOf" srcId="{4081D7C1-E6EB-4AB3-B263-846F6E1B757E}" destId="{17027914-F0FA-46EB-BA65-70549CD61229}" srcOrd="3" destOrd="0" presId="urn:microsoft.com/office/officeart/2018/5/layout/IconCircleLabelList"/>
    <dgm:cxn modelId="{DED080F6-808B-49FA-876E-C27E7921F65B}" type="presParOf" srcId="{12169D0E-8536-4A95-A42B-A7536C8154DD}" destId="{08270394-7A51-43C7-B16D-B38F6AE0DF76}" srcOrd="1" destOrd="0" presId="urn:microsoft.com/office/officeart/2018/5/layout/IconCircleLabelList"/>
    <dgm:cxn modelId="{2CBDE4BE-E9F4-4871-B602-7F6765F04C99}" type="presParOf" srcId="{12169D0E-8536-4A95-A42B-A7536C8154DD}" destId="{D9174D8D-922D-4D49-8119-6402760B8D65}" srcOrd="2" destOrd="0" presId="urn:microsoft.com/office/officeart/2018/5/layout/IconCircleLabelList"/>
    <dgm:cxn modelId="{27897A97-48CE-41BF-8571-911A07353EF2}" type="presParOf" srcId="{D9174D8D-922D-4D49-8119-6402760B8D65}" destId="{7FB797E5-A007-4504-9A13-B14327E9EB0A}" srcOrd="0" destOrd="0" presId="urn:microsoft.com/office/officeart/2018/5/layout/IconCircleLabelList"/>
    <dgm:cxn modelId="{B4D886B6-74BB-4AF7-8B11-ED6870FBCB43}" type="presParOf" srcId="{D9174D8D-922D-4D49-8119-6402760B8D65}" destId="{7F4A2014-D1F6-4420-9766-4FA4BA0AE487}" srcOrd="1" destOrd="0" presId="urn:microsoft.com/office/officeart/2018/5/layout/IconCircleLabelList"/>
    <dgm:cxn modelId="{073F79D5-ED56-48C8-A85C-FE471A993906}" type="presParOf" srcId="{D9174D8D-922D-4D49-8119-6402760B8D65}" destId="{2B6D66AA-1176-42A2-AE6F-B257183D7A5D}" srcOrd="2" destOrd="0" presId="urn:microsoft.com/office/officeart/2018/5/layout/IconCircleLabelList"/>
    <dgm:cxn modelId="{DB37DE2A-33CD-41AA-BA26-6FC32CD7C36C}" type="presParOf" srcId="{D9174D8D-922D-4D49-8119-6402760B8D65}" destId="{6FDDF1E4-E05E-4F7D-89B1-CB17AA7111D6}" srcOrd="3" destOrd="0" presId="urn:microsoft.com/office/officeart/2018/5/layout/IconCircleLabelList"/>
    <dgm:cxn modelId="{A1EA54D8-A779-4B7E-B717-D99618914869}" type="presParOf" srcId="{12169D0E-8536-4A95-A42B-A7536C8154DD}" destId="{A19AD6A6-7A20-429F-BE71-47309822C148}" srcOrd="3" destOrd="0" presId="urn:microsoft.com/office/officeart/2018/5/layout/IconCircleLabelList"/>
    <dgm:cxn modelId="{431365F1-A2C3-417A-A115-D4CB463DD60C}" type="presParOf" srcId="{12169D0E-8536-4A95-A42B-A7536C8154DD}" destId="{48CB4DE4-805A-4CF8-A73F-DBAE5B06A275}" srcOrd="4" destOrd="0" presId="urn:microsoft.com/office/officeart/2018/5/layout/IconCircleLabelList"/>
    <dgm:cxn modelId="{A99BE6AB-6452-4A2E-9ABE-15A10D2546F2}" type="presParOf" srcId="{48CB4DE4-805A-4CF8-A73F-DBAE5B06A275}" destId="{61A9FCF1-72C4-460C-83D4-F4560F0251B6}" srcOrd="0" destOrd="0" presId="urn:microsoft.com/office/officeart/2018/5/layout/IconCircleLabelList"/>
    <dgm:cxn modelId="{920A288D-C1E4-434C-B8E6-3517F1FB6DA5}" type="presParOf" srcId="{48CB4DE4-805A-4CF8-A73F-DBAE5B06A275}" destId="{4A9ECB6F-6D57-4AE2-8C99-FAD3C835FDEB}" srcOrd="1" destOrd="0" presId="urn:microsoft.com/office/officeart/2018/5/layout/IconCircleLabelList"/>
    <dgm:cxn modelId="{B487E5D3-2C50-409B-984B-68FA075E4676}" type="presParOf" srcId="{48CB4DE4-805A-4CF8-A73F-DBAE5B06A275}" destId="{7683F329-237F-4E19-A273-8631602C5CBD}" srcOrd="2" destOrd="0" presId="urn:microsoft.com/office/officeart/2018/5/layout/IconCircleLabelList"/>
    <dgm:cxn modelId="{FF8B009A-63D4-47D4-8069-BD33B7D75A6C}" type="presParOf" srcId="{48CB4DE4-805A-4CF8-A73F-DBAE5B06A275}" destId="{8DB8E9CC-AB0F-4676-A61B-4D54BE2344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AC88DE-27D2-4D24-817F-A7C2D179C19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CBC849-D80D-48D0-86B2-0CC4ECB9E6DF}">
      <dgm:prSet/>
      <dgm:spPr/>
      <dgm:t>
        <a:bodyPr/>
        <a:lstStyle/>
        <a:p>
          <a:r>
            <a:rPr lang="en-US" b="1" dirty="0"/>
            <a:t>No Server management required</a:t>
          </a:r>
        </a:p>
      </dgm:t>
    </dgm:pt>
    <dgm:pt modelId="{F97FBC25-6F95-430F-BACD-431C78958724}" type="parTrans" cxnId="{C1954B23-03C7-4F52-B1A0-8213268398D7}">
      <dgm:prSet/>
      <dgm:spPr/>
      <dgm:t>
        <a:bodyPr/>
        <a:lstStyle/>
        <a:p>
          <a:endParaRPr lang="en-US"/>
        </a:p>
      </dgm:t>
    </dgm:pt>
    <dgm:pt modelId="{B503B6AC-AF0A-45B0-B53A-42859650315C}" type="sibTrans" cxnId="{C1954B23-03C7-4F52-B1A0-8213268398D7}">
      <dgm:prSet/>
      <dgm:spPr/>
      <dgm:t>
        <a:bodyPr/>
        <a:lstStyle/>
        <a:p>
          <a:endParaRPr lang="en-US"/>
        </a:p>
      </dgm:t>
    </dgm:pt>
    <dgm:pt modelId="{7AA0864D-7634-413B-867C-510F40682B41}">
      <dgm:prSet/>
      <dgm:spPr/>
      <dgm:t>
        <a:bodyPr/>
        <a:lstStyle/>
        <a:p>
          <a:r>
            <a:rPr lang="en-US" b="1" dirty="0"/>
            <a:t>Automatically scales with customer traffic</a:t>
          </a:r>
        </a:p>
      </dgm:t>
    </dgm:pt>
    <dgm:pt modelId="{90D44D3D-8067-463E-ACD5-EAEB8C562ED8}" type="parTrans" cxnId="{B863B031-BB55-4C7D-87C1-36890B262003}">
      <dgm:prSet/>
      <dgm:spPr/>
      <dgm:t>
        <a:bodyPr/>
        <a:lstStyle/>
        <a:p>
          <a:endParaRPr lang="en-US"/>
        </a:p>
      </dgm:t>
    </dgm:pt>
    <dgm:pt modelId="{577EE6E4-D17F-4307-8C5E-1772F983FD45}" type="sibTrans" cxnId="{B863B031-BB55-4C7D-87C1-36890B262003}">
      <dgm:prSet/>
      <dgm:spPr/>
      <dgm:t>
        <a:bodyPr/>
        <a:lstStyle/>
        <a:p>
          <a:endParaRPr lang="en-US"/>
        </a:p>
      </dgm:t>
    </dgm:pt>
    <dgm:pt modelId="{E3575C9E-6843-4602-BD2B-2211DC3F1EB2}">
      <dgm:prSet/>
      <dgm:spPr/>
      <dgm:t>
        <a:bodyPr/>
        <a:lstStyle/>
        <a:p>
          <a:r>
            <a:rPr lang="en-US" b="1" dirty="0"/>
            <a:t>Pay-per-use cost model</a:t>
          </a:r>
        </a:p>
      </dgm:t>
    </dgm:pt>
    <dgm:pt modelId="{915AB653-5739-4006-895E-021EBD60DDEE}" type="parTrans" cxnId="{E386EA2B-D4C0-4B9E-94D1-4090BB20A4A9}">
      <dgm:prSet/>
      <dgm:spPr/>
      <dgm:t>
        <a:bodyPr/>
        <a:lstStyle/>
        <a:p>
          <a:endParaRPr lang="en-US"/>
        </a:p>
      </dgm:t>
    </dgm:pt>
    <dgm:pt modelId="{C98850AC-CDDC-48AE-AFA7-54CC071AE34E}" type="sibTrans" cxnId="{E386EA2B-D4C0-4B9E-94D1-4090BB20A4A9}">
      <dgm:prSet/>
      <dgm:spPr/>
      <dgm:t>
        <a:bodyPr/>
        <a:lstStyle/>
        <a:p>
          <a:endParaRPr lang="en-US"/>
        </a:p>
      </dgm:t>
    </dgm:pt>
    <dgm:pt modelId="{F0A0651B-AAC2-44E1-9EEE-448DD9BE4302}">
      <dgm:prSet/>
      <dgm:spPr/>
      <dgm:t>
        <a:bodyPr/>
        <a:lstStyle/>
        <a:p>
          <a:r>
            <a:rPr lang="en-US" b="1" dirty="0"/>
            <a:t>High availability and reliability</a:t>
          </a:r>
        </a:p>
      </dgm:t>
    </dgm:pt>
    <dgm:pt modelId="{5C4CF36F-A721-4572-A209-0632ABFE1528}" type="parTrans" cxnId="{24A16B68-CE88-46E0-881F-810CFC6575EE}">
      <dgm:prSet/>
      <dgm:spPr/>
      <dgm:t>
        <a:bodyPr/>
        <a:lstStyle/>
        <a:p>
          <a:endParaRPr lang="en-US"/>
        </a:p>
      </dgm:t>
    </dgm:pt>
    <dgm:pt modelId="{3FF3FBCB-A4CD-4A0F-AC5A-ECB95DD82C63}" type="sibTrans" cxnId="{24A16B68-CE88-46E0-881F-810CFC6575EE}">
      <dgm:prSet/>
      <dgm:spPr/>
      <dgm:t>
        <a:bodyPr/>
        <a:lstStyle/>
        <a:p>
          <a:endParaRPr lang="en-US"/>
        </a:p>
      </dgm:t>
    </dgm:pt>
    <dgm:pt modelId="{324EF2BA-68B8-47FF-9895-DB23CFE6B4A7}">
      <dgm:prSet/>
      <dgm:spPr/>
      <dgm:t>
        <a:bodyPr/>
        <a:lstStyle/>
        <a:p>
          <a:r>
            <a:rPr lang="en-US" b="1" dirty="0"/>
            <a:t>Follows modern cloud engineering standards</a:t>
          </a:r>
          <a:r>
            <a:rPr lang="en-US" dirty="0"/>
            <a:t>.</a:t>
          </a:r>
        </a:p>
      </dgm:t>
    </dgm:pt>
    <dgm:pt modelId="{BE636960-9E87-47B2-95FC-0E1A518BE64A}" type="parTrans" cxnId="{1172A08C-5B7D-4E89-96FF-17266732EEE2}">
      <dgm:prSet/>
      <dgm:spPr/>
      <dgm:t>
        <a:bodyPr/>
        <a:lstStyle/>
        <a:p>
          <a:endParaRPr lang="en-US"/>
        </a:p>
      </dgm:t>
    </dgm:pt>
    <dgm:pt modelId="{3526CB08-8381-43F6-B0CC-763AA7BAA754}" type="sibTrans" cxnId="{1172A08C-5B7D-4E89-96FF-17266732EEE2}">
      <dgm:prSet/>
      <dgm:spPr/>
      <dgm:t>
        <a:bodyPr/>
        <a:lstStyle/>
        <a:p>
          <a:endParaRPr lang="en-US"/>
        </a:p>
      </dgm:t>
    </dgm:pt>
    <dgm:pt modelId="{9793FDB3-80BB-44CE-B5A1-C181BE114470}" type="pres">
      <dgm:prSet presAssocID="{CCAC88DE-27D2-4D24-817F-A7C2D179C191}" presName="diagram" presStyleCnt="0">
        <dgm:presLayoutVars>
          <dgm:dir/>
          <dgm:resizeHandles val="exact"/>
        </dgm:presLayoutVars>
      </dgm:prSet>
      <dgm:spPr/>
    </dgm:pt>
    <dgm:pt modelId="{0AE36E8F-FE6B-4781-829D-6A26C935FBE4}" type="pres">
      <dgm:prSet presAssocID="{2CCBC849-D80D-48D0-86B2-0CC4ECB9E6DF}" presName="node" presStyleLbl="node1" presStyleIdx="0" presStyleCnt="5">
        <dgm:presLayoutVars>
          <dgm:bulletEnabled val="1"/>
        </dgm:presLayoutVars>
      </dgm:prSet>
      <dgm:spPr/>
    </dgm:pt>
    <dgm:pt modelId="{B0077CF7-3C37-446C-A4FF-E5BCDD66B701}" type="pres">
      <dgm:prSet presAssocID="{B503B6AC-AF0A-45B0-B53A-42859650315C}" presName="sibTrans" presStyleCnt="0"/>
      <dgm:spPr/>
    </dgm:pt>
    <dgm:pt modelId="{23EC4187-52D6-4E53-A72E-768FFA4B5DB0}" type="pres">
      <dgm:prSet presAssocID="{7AA0864D-7634-413B-867C-510F40682B41}" presName="node" presStyleLbl="node1" presStyleIdx="1" presStyleCnt="5">
        <dgm:presLayoutVars>
          <dgm:bulletEnabled val="1"/>
        </dgm:presLayoutVars>
      </dgm:prSet>
      <dgm:spPr/>
    </dgm:pt>
    <dgm:pt modelId="{48506473-E5E7-4B5A-8C85-2A915E73866F}" type="pres">
      <dgm:prSet presAssocID="{577EE6E4-D17F-4307-8C5E-1772F983FD45}" presName="sibTrans" presStyleCnt="0"/>
      <dgm:spPr/>
    </dgm:pt>
    <dgm:pt modelId="{2BFF2529-FF87-4E86-BCA1-2DC55399383D}" type="pres">
      <dgm:prSet presAssocID="{E3575C9E-6843-4602-BD2B-2211DC3F1EB2}" presName="node" presStyleLbl="node1" presStyleIdx="2" presStyleCnt="5">
        <dgm:presLayoutVars>
          <dgm:bulletEnabled val="1"/>
        </dgm:presLayoutVars>
      </dgm:prSet>
      <dgm:spPr/>
    </dgm:pt>
    <dgm:pt modelId="{98D99BE5-2478-47E2-8DAC-82EA379A8C52}" type="pres">
      <dgm:prSet presAssocID="{C98850AC-CDDC-48AE-AFA7-54CC071AE34E}" presName="sibTrans" presStyleCnt="0"/>
      <dgm:spPr/>
    </dgm:pt>
    <dgm:pt modelId="{AF090CC4-C661-4661-9C8A-D93E6EAF5ABF}" type="pres">
      <dgm:prSet presAssocID="{F0A0651B-AAC2-44E1-9EEE-448DD9BE4302}" presName="node" presStyleLbl="node1" presStyleIdx="3" presStyleCnt="5">
        <dgm:presLayoutVars>
          <dgm:bulletEnabled val="1"/>
        </dgm:presLayoutVars>
      </dgm:prSet>
      <dgm:spPr/>
    </dgm:pt>
    <dgm:pt modelId="{27477FDD-7C50-44C6-A06A-99B15AD1B96A}" type="pres">
      <dgm:prSet presAssocID="{3FF3FBCB-A4CD-4A0F-AC5A-ECB95DD82C63}" presName="sibTrans" presStyleCnt="0"/>
      <dgm:spPr/>
    </dgm:pt>
    <dgm:pt modelId="{44F6354D-CE4F-499E-8176-8FCE23451294}" type="pres">
      <dgm:prSet presAssocID="{324EF2BA-68B8-47FF-9895-DB23CFE6B4A7}" presName="node" presStyleLbl="node1" presStyleIdx="4" presStyleCnt="5">
        <dgm:presLayoutVars>
          <dgm:bulletEnabled val="1"/>
        </dgm:presLayoutVars>
      </dgm:prSet>
      <dgm:spPr/>
    </dgm:pt>
  </dgm:ptLst>
  <dgm:cxnLst>
    <dgm:cxn modelId="{552EE707-7898-4D74-88F9-51C507A05A61}" type="presOf" srcId="{2CCBC849-D80D-48D0-86B2-0CC4ECB9E6DF}" destId="{0AE36E8F-FE6B-4781-829D-6A26C935FBE4}" srcOrd="0" destOrd="0" presId="urn:microsoft.com/office/officeart/2005/8/layout/default"/>
    <dgm:cxn modelId="{C1954B23-03C7-4F52-B1A0-8213268398D7}" srcId="{CCAC88DE-27D2-4D24-817F-A7C2D179C191}" destId="{2CCBC849-D80D-48D0-86B2-0CC4ECB9E6DF}" srcOrd="0" destOrd="0" parTransId="{F97FBC25-6F95-430F-BACD-431C78958724}" sibTransId="{B503B6AC-AF0A-45B0-B53A-42859650315C}"/>
    <dgm:cxn modelId="{E386EA2B-D4C0-4B9E-94D1-4090BB20A4A9}" srcId="{CCAC88DE-27D2-4D24-817F-A7C2D179C191}" destId="{E3575C9E-6843-4602-BD2B-2211DC3F1EB2}" srcOrd="2" destOrd="0" parTransId="{915AB653-5739-4006-895E-021EBD60DDEE}" sibTransId="{C98850AC-CDDC-48AE-AFA7-54CC071AE34E}"/>
    <dgm:cxn modelId="{B863B031-BB55-4C7D-87C1-36890B262003}" srcId="{CCAC88DE-27D2-4D24-817F-A7C2D179C191}" destId="{7AA0864D-7634-413B-867C-510F40682B41}" srcOrd="1" destOrd="0" parTransId="{90D44D3D-8067-463E-ACD5-EAEB8C562ED8}" sibTransId="{577EE6E4-D17F-4307-8C5E-1772F983FD45}"/>
    <dgm:cxn modelId="{88671F5D-882C-4FE2-8470-97BAC9585EE9}" type="presOf" srcId="{CCAC88DE-27D2-4D24-817F-A7C2D179C191}" destId="{9793FDB3-80BB-44CE-B5A1-C181BE114470}" srcOrd="0" destOrd="0" presId="urn:microsoft.com/office/officeart/2005/8/layout/default"/>
    <dgm:cxn modelId="{78BF3546-CD5D-4605-A681-1EEB6CEA89F8}" type="presOf" srcId="{E3575C9E-6843-4602-BD2B-2211DC3F1EB2}" destId="{2BFF2529-FF87-4E86-BCA1-2DC55399383D}" srcOrd="0" destOrd="0" presId="urn:microsoft.com/office/officeart/2005/8/layout/default"/>
    <dgm:cxn modelId="{24A16B68-CE88-46E0-881F-810CFC6575EE}" srcId="{CCAC88DE-27D2-4D24-817F-A7C2D179C191}" destId="{F0A0651B-AAC2-44E1-9EEE-448DD9BE4302}" srcOrd="3" destOrd="0" parTransId="{5C4CF36F-A721-4572-A209-0632ABFE1528}" sibTransId="{3FF3FBCB-A4CD-4A0F-AC5A-ECB95DD82C63}"/>
    <dgm:cxn modelId="{1172A08C-5B7D-4E89-96FF-17266732EEE2}" srcId="{CCAC88DE-27D2-4D24-817F-A7C2D179C191}" destId="{324EF2BA-68B8-47FF-9895-DB23CFE6B4A7}" srcOrd="4" destOrd="0" parTransId="{BE636960-9E87-47B2-95FC-0E1A518BE64A}" sibTransId="{3526CB08-8381-43F6-B0CC-763AA7BAA754}"/>
    <dgm:cxn modelId="{0024FA8E-D8C6-4BC8-86CE-37AA0AA12ACC}" type="presOf" srcId="{F0A0651B-AAC2-44E1-9EEE-448DD9BE4302}" destId="{AF090CC4-C661-4661-9C8A-D93E6EAF5ABF}" srcOrd="0" destOrd="0" presId="urn:microsoft.com/office/officeart/2005/8/layout/default"/>
    <dgm:cxn modelId="{D4CAF297-3F0B-47F7-BCC8-5D6F08AE93BA}" type="presOf" srcId="{7AA0864D-7634-413B-867C-510F40682B41}" destId="{23EC4187-52D6-4E53-A72E-768FFA4B5DB0}" srcOrd="0" destOrd="0" presId="urn:microsoft.com/office/officeart/2005/8/layout/default"/>
    <dgm:cxn modelId="{01F490F7-44D9-4422-9219-F5343A92E849}" type="presOf" srcId="{324EF2BA-68B8-47FF-9895-DB23CFE6B4A7}" destId="{44F6354D-CE4F-499E-8176-8FCE23451294}" srcOrd="0" destOrd="0" presId="urn:microsoft.com/office/officeart/2005/8/layout/default"/>
    <dgm:cxn modelId="{DEDC5FBE-635A-4BCA-B000-B1FFABD714BE}" type="presParOf" srcId="{9793FDB3-80BB-44CE-B5A1-C181BE114470}" destId="{0AE36E8F-FE6B-4781-829D-6A26C935FBE4}" srcOrd="0" destOrd="0" presId="urn:microsoft.com/office/officeart/2005/8/layout/default"/>
    <dgm:cxn modelId="{EB888A1A-0D6D-4DF2-B7E8-375CC05F85D0}" type="presParOf" srcId="{9793FDB3-80BB-44CE-B5A1-C181BE114470}" destId="{B0077CF7-3C37-446C-A4FF-E5BCDD66B701}" srcOrd="1" destOrd="0" presId="urn:microsoft.com/office/officeart/2005/8/layout/default"/>
    <dgm:cxn modelId="{A5333CB2-94CE-47D3-8EDD-9BE77BB68609}" type="presParOf" srcId="{9793FDB3-80BB-44CE-B5A1-C181BE114470}" destId="{23EC4187-52D6-4E53-A72E-768FFA4B5DB0}" srcOrd="2" destOrd="0" presId="urn:microsoft.com/office/officeart/2005/8/layout/default"/>
    <dgm:cxn modelId="{7E017407-8FD9-46E0-A75F-1A9982FB3F24}" type="presParOf" srcId="{9793FDB3-80BB-44CE-B5A1-C181BE114470}" destId="{48506473-E5E7-4B5A-8C85-2A915E73866F}" srcOrd="3" destOrd="0" presId="urn:microsoft.com/office/officeart/2005/8/layout/default"/>
    <dgm:cxn modelId="{1620E863-A0AE-47BC-A5D2-86FD472954DA}" type="presParOf" srcId="{9793FDB3-80BB-44CE-B5A1-C181BE114470}" destId="{2BFF2529-FF87-4E86-BCA1-2DC55399383D}" srcOrd="4" destOrd="0" presId="urn:microsoft.com/office/officeart/2005/8/layout/default"/>
    <dgm:cxn modelId="{DE38C6C4-4BE0-455E-B878-D3898626DB25}" type="presParOf" srcId="{9793FDB3-80BB-44CE-B5A1-C181BE114470}" destId="{98D99BE5-2478-47E2-8DAC-82EA379A8C52}" srcOrd="5" destOrd="0" presId="urn:microsoft.com/office/officeart/2005/8/layout/default"/>
    <dgm:cxn modelId="{7C805BA3-187F-4BB0-AF0D-9F3B7BA62A2E}" type="presParOf" srcId="{9793FDB3-80BB-44CE-B5A1-C181BE114470}" destId="{AF090CC4-C661-4661-9C8A-D93E6EAF5ABF}" srcOrd="6" destOrd="0" presId="urn:microsoft.com/office/officeart/2005/8/layout/default"/>
    <dgm:cxn modelId="{A6E31E7E-ED96-4DB1-8CD5-23AF30A2314E}" type="presParOf" srcId="{9793FDB3-80BB-44CE-B5A1-C181BE114470}" destId="{27477FDD-7C50-44C6-A06A-99B15AD1B96A}" srcOrd="7" destOrd="0" presId="urn:microsoft.com/office/officeart/2005/8/layout/default"/>
    <dgm:cxn modelId="{EA6A33AC-04A8-4866-9F12-A653B0048A83}" type="presParOf" srcId="{9793FDB3-80BB-44CE-B5A1-C181BE114470}" destId="{44F6354D-CE4F-499E-8176-8FCE2345129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D1754-6739-480D-8E5A-84250C8DBA9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474C741-CF0C-4930-B7FD-63B0CD23CB5C}">
      <dgm:prSet custT="1"/>
      <dgm:spPr/>
      <dgm:t>
        <a:bodyPr/>
        <a:lstStyle/>
        <a:p>
          <a:pPr algn="l"/>
          <a:r>
            <a:rPr lang="en-US" sz="1800" b="1" dirty="0"/>
            <a:t> Successfully deployed a working, fully serverless application</a:t>
          </a:r>
          <a:r>
            <a:rPr lang="en-US" sz="1200" b="1" dirty="0"/>
            <a:t>.</a:t>
          </a:r>
        </a:p>
      </dgm:t>
    </dgm:pt>
    <dgm:pt modelId="{A41A31CB-4B58-4D22-A38C-228B82B3F2FD}" type="parTrans" cxnId="{4D437111-AA82-4E91-8B53-10339FE1F69F}">
      <dgm:prSet/>
      <dgm:spPr/>
      <dgm:t>
        <a:bodyPr/>
        <a:lstStyle/>
        <a:p>
          <a:endParaRPr lang="en-US"/>
        </a:p>
      </dgm:t>
    </dgm:pt>
    <dgm:pt modelId="{BD1F3113-CE51-4902-B304-4B726415580A}" type="sibTrans" cxnId="{4D437111-AA82-4E91-8B53-10339FE1F69F}">
      <dgm:prSet/>
      <dgm:spPr/>
      <dgm:t>
        <a:bodyPr/>
        <a:lstStyle/>
        <a:p>
          <a:endParaRPr lang="en-US"/>
        </a:p>
      </dgm:t>
    </dgm:pt>
    <dgm:pt modelId="{E042EC9D-FD4C-46F6-A33E-15AEDCF8193B}">
      <dgm:prSet custT="1"/>
      <dgm:spPr/>
      <dgm:t>
        <a:bodyPr/>
        <a:lstStyle/>
        <a:p>
          <a:pPr algn="l"/>
          <a:r>
            <a:rPr lang="en-US" sz="1700" b="1" dirty="0"/>
            <a:t> </a:t>
          </a:r>
          <a:r>
            <a:rPr lang="en-US" sz="1800" b="1" dirty="0"/>
            <a:t>Gained hands‑on experience with real AWS cloud architecture.</a:t>
          </a:r>
        </a:p>
      </dgm:t>
    </dgm:pt>
    <dgm:pt modelId="{E205B674-DC98-4D88-B2B6-B888DD502810}" type="parTrans" cxnId="{986AB343-31F9-4115-BB92-88F01511F977}">
      <dgm:prSet/>
      <dgm:spPr/>
      <dgm:t>
        <a:bodyPr/>
        <a:lstStyle/>
        <a:p>
          <a:endParaRPr lang="en-US"/>
        </a:p>
      </dgm:t>
    </dgm:pt>
    <dgm:pt modelId="{E7DFDF70-CD80-4C6D-B6A0-2995409889D7}" type="sibTrans" cxnId="{986AB343-31F9-4115-BB92-88F01511F977}">
      <dgm:prSet/>
      <dgm:spPr/>
      <dgm:t>
        <a:bodyPr/>
        <a:lstStyle/>
        <a:p>
          <a:endParaRPr lang="en-US"/>
        </a:p>
      </dgm:t>
    </dgm:pt>
    <dgm:pt modelId="{B58689AD-760D-43F1-B872-FD6EAC3413F2}">
      <dgm:prSet/>
      <dgm:spPr/>
      <dgm:t>
        <a:bodyPr/>
        <a:lstStyle/>
        <a:p>
          <a:pPr algn="l"/>
          <a:r>
            <a:rPr lang="en-US" b="1" dirty="0"/>
            <a:t>Created a production‑style capstone project suitable for GitHub and interviews.</a:t>
          </a:r>
        </a:p>
      </dgm:t>
    </dgm:pt>
    <dgm:pt modelId="{1F7F1ADB-A81B-4D47-AA14-A0A1028A860D}" type="parTrans" cxnId="{061C01DD-9E8C-45FD-8FA8-B0488F513F27}">
      <dgm:prSet/>
      <dgm:spPr/>
      <dgm:t>
        <a:bodyPr/>
        <a:lstStyle/>
        <a:p>
          <a:endParaRPr lang="en-US"/>
        </a:p>
      </dgm:t>
    </dgm:pt>
    <dgm:pt modelId="{4CD57136-7A2D-4418-A27B-74EAC4744BEA}" type="sibTrans" cxnId="{061C01DD-9E8C-45FD-8FA8-B0488F513F27}">
      <dgm:prSet/>
      <dgm:spPr/>
      <dgm:t>
        <a:bodyPr/>
        <a:lstStyle/>
        <a:p>
          <a:endParaRPr lang="en-US"/>
        </a:p>
      </dgm:t>
    </dgm:pt>
    <dgm:pt modelId="{EF3869B8-A0A9-4EB0-8E96-4477B7CDCA59}">
      <dgm:prSet/>
      <dgm:spPr/>
      <dgm:t>
        <a:bodyPr/>
        <a:lstStyle/>
        <a:p>
          <a:pPr algn="l"/>
          <a:r>
            <a:rPr lang="en-US" dirty="0"/>
            <a:t> </a:t>
          </a:r>
          <a:r>
            <a:rPr lang="en-US" b="1" dirty="0"/>
            <a:t>Demonstrated end‑to‑end cloud engineering and documentation skills.</a:t>
          </a:r>
        </a:p>
      </dgm:t>
    </dgm:pt>
    <dgm:pt modelId="{5E803E95-0C6B-445C-8579-1A39338CE5CB}" type="parTrans" cxnId="{567E4A38-77EE-4375-892C-7E97E84C89F0}">
      <dgm:prSet/>
      <dgm:spPr/>
      <dgm:t>
        <a:bodyPr/>
        <a:lstStyle/>
        <a:p>
          <a:endParaRPr lang="en-US"/>
        </a:p>
      </dgm:t>
    </dgm:pt>
    <dgm:pt modelId="{24CEE98C-7608-4613-B0B3-1F7E1AF3FF0C}" type="sibTrans" cxnId="{567E4A38-77EE-4375-892C-7E97E84C89F0}">
      <dgm:prSet/>
      <dgm:spPr/>
      <dgm:t>
        <a:bodyPr/>
        <a:lstStyle/>
        <a:p>
          <a:endParaRPr lang="en-US"/>
        </a:p>
      </dgm:t>
    </dgm:pt>
    <dgm:pt modelId="{FFEA22D2-5FEB-45BD-890F-64025BB2C642}" type="pres">
      <dgm:prSet presAssocID="{2FAD1754-6739-480D-8E5A-84250C8DBA92}" presName="root" presStyleCnt="0">
        <dgm:presLayoutVars>
          <dgm:dir/>
          <dgm:resizeHandles val="exact"/>
        </dgm:presLayoutVars>
      </dgm:prSet>
      <dgm:spPr/>
    </dgm:pt>
    <dgm:pt modelId="{88255C63-ECFF-4D1D-B374-D3A0FAB6EA6E}" type="pres">
      <dgm:prSet presAssocID="{7474C741-CF0C-4930-B7FD-63B0CD23CB5C}" presName="compNode" presStyleCnt="0"/>
      <dgm:spPr/>
    </dgm:pt>
    <dgm:pt modelId="{4880FAF4-0782-4FE9-B0B8-42F58E92FF09}" type="pres">
      <dgm:prSet presAssocID="{7474C741-CF0C-4930-B7FD-63B0CD23CB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7AE311B-0123-470C-8BB0-CACDBB1C76C8}" type="pres">
      <dgm:prSet presAssocID="{7474C741-CF0C-4930-B7FD-63B0CD23CB5C}" presName="spaceRect" presStyleCnt="0"/>
      <dgm:spPr/>
    </dgm:pt>
    <dgm:pt modelId="{8C468DF2-7562-482E-A04D-E59E34615B45}" type="pres">
      <dgm:prSet presAssocID="{7474C741-CF0C-4930-B7FD-63B0CD23CB5C}" presName="textRect" presStyleLbl="revTx" presStyleIdx="0" presStyleCnt="4" custScaleY="112926" custLinFactNeighborX="3164" custLinFactNeighborY="-15635">
        <dgm:presLayoutVars>
          <dgm:chMax val="1"/>
          <dgm:chPref val="1"/>
        </dgm:presLayoutVars>
      </dgm:prSet>
      <dgm:spPr/>
    </dgm:pt>
    <dgm:pt modelId="{A1798197-94A4-446C-8D27-91A716F7B0C8}" type="pres">
      <dgm:prSet presAssocID="{BD1F3113-CE51-4902-B304-4B726415580A}" presName="sibTrans" presStyleCnt="0"/>
      <dgm:spPr/>
    </dgm:pt>
    <dgm:pt modelId="{E14794F6-5C16-4BAA-A430-27F8356D9046}" type="pres">
      <dgm:prSet presAssocID="{E042EC9D-FD4C-46F6-A33E-15AEDCF8193B}" presName="compNode" presStyleCnt="0"/>
      <dgm:spPr/>
    </dgm:pt>
    <dgm:pt modelId="{AFEF4CB7-0BA5-4B6B-8914-764BA2B87AAE}" type="pres">
      <dgm:prSet presAssocID="{E042EC9D-FD4C-46F6-A33E-15AEDCF8193B}" presName="iconRect" presStyleLbl="node1" presStyleIdx="1" presStyleCnt="4" custLinFactNeighborY="-915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36A2855-7942-4811-B249-AF7468AC47A5}" type="pres">
      <dgm:prSet presAssocID="{E042EC9D-FD4C-46F6-A33E-15AEDCF8193B}" presName="spaceRect" presStyleCnt="0"/>
      <dgm:spPr/>
    </dgm:pt>
    <dgm:pt modelId="{7A97B2EA-7860-448A-A46D-B9D98DBA4BE8}" type="pres">
      <dgm:prSet presAssocID="{E042EC9D-FD4C-46F6-A33E-15AEDCF8193B}" presName="textRect" presStyleLbl="revTx" presStyleIdx="1" presStyleCnt="4" custLinFactNeighborX="1373" custLinFactNeighborY="-14384">
        <dgm:presLayoutVars>
          <dgm:chMax val="1"/>
          <dgm:chPref val="1"/>
        </dgm:presLayoutVars>
      </dgm:prSet>
      <dgm:spPr/>
    </dgm:pt>
    <dgm:pt modelId="{6C905798-4EB3-470A-BE96-543B9FF4C0F8}" type="pres">
      <dgm:prSet presAssocID="{E7DFDF70-CD80-4C6D-B6A0-2995409889D7}" presName="sibTrans" presStyleCnt="0"/>
      <dgm:spPr/>
    </dgm:pt>
    <dgm:pt modelId="{C9EFCF13-B880-413F-B643-620C2F812BBB}" type="pres">
      <dgm:prSet presAssocID="{B58689AD-760D-43F1-B872-FD6EAC3413F2}" presName="compNode" presStyleCnt="0"/>
      <dgm:spPr/>
    </dgm:pt>
    <dgm:pt modelId="{2C281C1B-90DC-40F9-AD68-27E154BBB167}" type="pres">
      <dgm:prSet presAssocID="{B58689AD-760D-43F1-B872-FD6EAC3413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vestone"/>
        </a:ext>
      </dgm:extLst>
    </dgm:pt>
    <dgm:pt modelId="{78F3194A-FDC6-4F5E-8D08-81E786CA772A}" type="pres">
      <dgm:prSet presAssocID="{B58689AD-760D-43F1-B872-FD6EAC3413F2}" presName="spaceRect" presStyleCnt="0"/>
      <dgm:spPr/>
    </dgm:pt>
    <dgm:pt modelId="{04E54FFB-F757-4C43-A40C-EEF4599C882A}" type="pres">
      <dgm:prSet presAssocID="{B58689AD-760D-43F1-B872-FD6EAC3413F2}" presName="textRect" presStyleLbl="revTx" presStyleIdx="2" presStyleCnt="4" custLinFactNeighborX="3152" custLinFactNeighborY="-9807">
        <dgm:presLayoutVars>
          <dgm:chMax val="1"/>
          <dgm:chPref val="1"/>
        </dgm:presLayoutVars>
      </dgm:prSet>
      <dgm:spPr/>
    </dgm:pt>
    <dgm:pt modelId="{63A9FBA0-240B-4E1E-9B2F-B13942252DB3}" type="pres">
      <dgm:prSet presAssocID="{4CD57136-7A2D-4418-A27B-74EAC4744BEA}" presName="sibTrans" presStyleCnt="0"/>
      <dgm:spPr/>
    </dgm:pt>
    <dgm:pt modelId="{1FD172C7-90AA-4005-99FC-4308791F7A88}" type="pres">
      <dgm:prSet presAssocID="{EF3869B8-A0A9-4EB0-8E96-4477B7CDCA59}" presName="compNode" presStyleCnt="0"/>
      <dgm:spPr/>
    </dgm:pt>
    <dgm:pt modelId="{7A6A106F-552A-4428-87CF-BCF9BAEA5B2C}" type="pres">
      <dgm:prSet presAssocID="{EF3869B8-A0A9-4EB0-8E96-4477B7CDCA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94419E54-3A61-40B3-B4F9-3277268FD0FA}" type="pres">
      <dgm:prSet presAssocID="{EF3869B8-A0A9-4EB0-8E96-4477B7CDCA59}" presName="spaceRect" presStyleCnt="0"/>
      <dgm:spPr/>
    </dgm:pt>
    <dgm:pt modelId="{CC07BB0F-9DED-48C3-9AFC-AABF96C43AFE}" type="pres">
      <dgm:prSet presAssocID="{EF3869B8-A0A9-4EB0-8E96-4477B7CDCA59}" presName="textRect" presStyleLbl="revTx" presStyleIdx="3" presStyleCnt="4" custLinFactNeighborX="1413" custLinFactNeighborY="-7846">
        <dgm:presLayoutVars>
          <dgm:chMax val="1"/>
          <dgm:chPref val="1"/>
        </dgm:presLayoutVars>
      </dgm:prSet>
      <dgm:spPr/>
    </dgm:pt>
  </dgm:ptLst>
  <dgm:cxnLst>
    <dgm:cxn modelId="{68742E10-7663-4D7E-8E81-01CCCED14B63}" type="presOf" srcId="{E042EC9D-FD4C-46F6-A33E-15AEDCF8193B}" destId="{7A97B2EA-7860-448A-A46D-B9D98DBA4BE8}" srcOrd="0" destOrd="0" presId="urn:microsoft.com/office/officeart/2018/2/layout/IconLabelList"/>
    <dgm:cxn modelId="{4D437111-AA82-4E91-8B53-10339FE1F69F}" srcId="{2FAD1754-6739-480D-8E5A-84250C8DBA92}" destId="{7474C741-CF0C-4930-B7FD-63B0CD23CB5C}" srcOrd="0" destOrd="0" parTransId="{A41A31CB-4B58-4D22-A38C-228B82B3F2FD}" sibTransId="{BD1F3113-CE51-4902-B304-4B726415580A}"/>
    <dgm:cxn modelId="{A04AD615-6364-441D-90BE-1F3FB9703F68}" type="presOf" srcId="{7474C741-CF0C-4930-B7FD-63B0CD23CB5C}" destId="{8C468DF2-7562-482E-A04D-E59E34615B45}" srcOrd="0" destOrd="0" presId="urn:microsoft.com/office/officeart/2018/2/layout/IconLabelList"/>
    <dgm:cxn modelId="{567E4A38-77EE-4375-892C-7E97E84C89F0}" srcId="{2FAD1754-6739-480D-8E5A-84250C8DBA92}" destId="{EF3869B8-A0A9-4EB0-8E96-4477B7CDCA59}" srcOrd="3" destOrd="0" parTransId="{5E803E95-0C6B-445C-8579-1A39338CE5CB}" sibTransId="{24CEE98C-7608-4613-B0B3-1F7E1AF3FF0C}"/>
    <dgm:cxn modelId="{986AB343-31F9-4115-BB92-88F01511F977}" srcId="{2FAD1754-6739-480D-8E5A-84250C8DBA92}" destId="{E042EC9D-FD4C-46F6-A33E-15AEDCF8193B}" srcOrd="1" destOrd="0" parTransId="{E205B674-DC98-4D88-B2B6-B888DD502810}" sibTransId="{E7DFDF70-CD80-4C6D-B6A0-2995409889D7}"/>
    <dgm:cxn modelId="{EDB9B3A9-BBA4-471E-9709-C7745C0D434B}" type="presOf" srcId="{EF3869B8-A0A9-4EB0-8E96-4477B7CDCA59}" destId="{CC07BB0F-9DED-48C3-9AFC-AABF96C43AFE}" srcOrd="0" destOrd="0" presId="urn:microsoft.com/office/officeart/2018/2/layout/IconLabelList"/>
    <dgm:cxn modelId="{B2A5BCC0-54C8-41C3-820C-F5BCF5993702}" type="presOf" srcId="{2FAD1754-6739-480D-8E5A-84250C8DBA92}" destId="{FFEA22D2-5FEB-45BD-890F-64025BB2C642}" srcOrd="0" destOrd="0" presId="urn:microsoft.com/office/officeart/2018/2/layout/IconLabelList"/>
    <dgm:cxn modelId="{D78B63D3-21CF-44A1-94E1-C05BEE526C22}" type="presOf" srcId="{B58689AD-760D-43F1-B872-FD6EAC3413F2}" destId="{04E54FFB-F757-4C43-A40C-EEF4599C882A}" srcOrd="0" destOrd="0" presId="urn:microsoft.com/office/officeart/2018/2/layout/IconLabelList"/>
    <dgm:cxn modelId="{061C01DD-9E8C-45FD-8FA8-B0488F513F27}" srcId="{2FAD1754-6739-480D-8E5A-84250C8DBA92}" destId="{B58689AD-760D-43F1-B872-FD6EAC3413F2}" srcOrd="2" destOrd="0" parTransId="{1F7F1ADB-A81B-4D47-AA14-A0A1028A860D}" sibTransId="{4CD57136-7A2D-4418-A27B-74EAC4744BEA}"/>
    <dgm:cxn modelId="{0D4742FA-5DE2-43D7-BF17-711CE4AEE232}" type="presParOf" srcId="{FFEA22D2-5FEB-45BD-890F-64025BB2C642}" destId="{88255C63-ECFF-4D1D-B374-D3A0FAB6EA6E}" srcOrd="0" destOrd="0" presId="urn:microsoft.com/office/officeart/2018/2/layout/IconLabelList"/>
    <dgm:cxn modelId="{28B36E28-D07C-4B49-9044-B59020F3BB2C}" type="presParOf" srcId="{88255C63-ECFF-4D1D-B374-D3A0FAB6EA6E}" destId="{4880FAF4-0782-4FE9-B0B8-42F58E92FF09}" srcOrd="0" destOrd="0" presId="urn:microsoft.com/office/officeart/2018/2/layout/IconLabelList"/>
    <dgm:cxn modelId="{726FBE76-A7AE-436A-AE49-88C1900A2466}" type="presParOf" srcId="{88255C63-ECFF-4D1D-B374-D3A0FAB6EA6E}" destId="{C7AE311B-0123-470C-8BB0-CACDBB1C76C8}" srcOrd="1" destOrd="0" presId="urn:microsoft.com/office/officeart/2018/2/layout/IconLabelList"/>
    <dgm:cxn modelId="{A9172899-9DE6-4CE0-A926-07539C420B32}" type="presParOf" srcId="{88255C63-ECFF-4D1D-B374-D3A0FAB6EA6E}" destId="{8C468DF2-7562-482E-A04D-E59E34615B45}" srcOrd="2" destOrd="0" presId="urn:microsoft.com/office/officeart/2018/2/layout/IconLabelList"/>
    <dgm:cxn modelId="{4D772D61-0BA0-4767-91CA-B57E6F05F2FC}" type="presParOf" srcId="{FFEA22D2-5FEB-45BD-890F-64025BB2C642}" destId="{A1798197-94A4-446C-8D27-91A716F7B0C8}" srcOrd="1" destOrd="0" presId="urn:microsoft.com/office/officeart/2018/2/layout/IconLabelList"/>
    <dgm:cxn modelId="{EBD1D659-9EC5-4AAD-8CA8-B26F88F3B948}" type="presParOf" srcId="{FFEA22D2-5FEB-45BD-890F-64025BB2C642}" destId="{E14794F6-5C16-4BAA-A430-27F8356D9046}" srcOrd="2" destOrd="0" presId="urn:microsoft.com/office/officeart/2018/2/layout/IconLabelList"/>
    <dgm:cxn modelId="{C689E044-80B3-46E2-A301-72F20F135348}" type="presParOf" srcId="{E14794F6-5C16-4BAA-A430-27F8356D9046}" destId="{AFEF4CB7-0BA5-4B6B-8914-764BA2B87AAE}" srcOrd="0" destOrd="0" presId="urn:microsoft.com/office/officeart/2018/2/layout/IconLabelList"/>
    <dgm:cxn modelId="{18404830-5BA2-40AC-8FAA-BE13519998F2}" type="presParOf" srcId="{E14794F6-5C16-4BAA-A430-27F8356D9046}" destId="{C36A2855-7942-4811-B249-AF7468AC47A5}" srcOrd="1" destOrd="0" presId="urn:microsoft.com/office/officeart/2018/2/layout/IconLabelList"/>
    <dgm:cxn modelId="{2AAD0340-B90B-46E8-B09F-B0D15D61EDCD}" type="presParOf" srcId="{E14794F6-5C16-4BAA-A430-27F8356D9046}" destId="{7A97B2EA-7860-448A-A46D-B9D98DBA4BE8}" srcOrd="2" destOrd="0" presId="urn:microsoft.com/office/officeart/2018/2/layout/IconLabelList"/>
    <dgm:cxn modelId="{43C60130-B208-47D2-B72D-3EF9444D9364}" type="presParOf" srcId="{FFEA22D2-5FEB-45BD-890F-64025BB2C642}" destId="{6C905798-4EB3-470A-BE96-543B9FF4C0F8}" srcOrd="3" destOrd="0" presId="urn:microsoft.com/office/officeart/2018/2/layout/IconLabelList"/>
    <dgm:cxn modelId="{4CDDC72C-11CC-4BF6-B568-D4E166472746}" type="presParOf" srcId="{FFEA22D2-5FEB-45BD-890F-64025BB2C642}" destId="{C9EFCF13-B880-413F-B643-620C2F812BBB}" srcOrd="4" destOrd="0" presId="urn:microsoft.com/office/officeart/2018/2/layout/IconLabelList"/>
    <dgm:cxn modelId="{00BEB736-9ED6-4751-A93F-ADDA4EA8C608}" type="presParOf" srcId="{C9EFCF13-B880-413F-B643-620C2F812BBB}" destId="{2C281C1B-90DC-40F9-AD68-27E154BBB167}" srcOrd="0" destOrd="0" presId="urn:microsoft.com/office/officeart/2018/2/layout/IconLabelList"/>
    <dgm:cxn modelId="{16987EE7-B794-44D6-91B5-8BD127C361D8}" type="presParOf" srcId="{C9EFCF13-B880-413F-B643-620C2F812BBB}" destId="{78F3194A-FDC6-4F5E-8D08-81E786CA772A}" srcOrd="1" destOrd="0" presId="urn:microsoft.com/office/officeart/2018/2/layout/IconLabelList"/>
    <dgm:cxn modelId="{D39B83AB-C456-4532-81FF-EB8DAA5E2791}" type="presParOf" srcId="{C9EFCF13-B880-413F-B643-620C2F812BBB}" destId="{04E54FFB-F757-4C43-A40C-EEF4599C882A}" srcOrd="2" destOrd="0" presId="urn:microsoft.com/office/officeart/2018/2/layout/IconLabelList"/>
    <dgm:cxn modelId="{C1C267E5-E489-4DD1-AB95-1060AF78BA8B}" type="presParOf" srcId="{FFEA22D2-5FEB-45BD-890F-64025BB2C642}" destId="{63A9FBA0-240B-4E1E-9B2F-B13942252DB3}" srcOrd="5" destOrd="0" presId="urn:microsoft.com/office/officeart/2018/2/layout/IconLabelList"/>
    <dgm:cxn modelId="{E512AA8E-44A4-4097-9316-15DC665D07EF}" type="presParOf" srcId="{FFEA22D2-5FEB-45BD-890F-64025BB2C642}" destId="{1FD172C7-90AA-4005-99FC-4308791F7A88}" srcOrd="6" destOrd="0" presId="urn:microsoft.com/office/officeart/2018/2/layout/IconLabelList"/>
    <dgm:cxn modelId="{E95A7344-79A2-403E-9F39-71EFEE916301}" type="presParOf" srcId="{1FD172C7-90AA-4005-99FC-4308791F7A88}" destId="{7A6A106F-552A-4428-87CF-BCF9BAEA5B2C}" srcOrd="0" destOrd="0" presId="urn:microsoft.com/office/officeart/2018/2/layout/IconLabelList"/>
    <dgm:cxn modelId="{540B960E-5EBE-4887-B31D-4D4175CD1442}" type="presParOf" srcId="{1FD172C7-90AA-4005-99FC-4308791F7A88}" destId="{94419E54-3A61-40B3-B4F9-3277268FD0FA}" srcOrd="1" destOrd="0" presId="urn:microsoft.com/office/officeart/2018/2/layout/IconLabelList"/>
    <dgm:cxn modelId="{2F9FC72F-9D5E-4B51-B549-6529C3FB9571}" type="presParOf" srcId="{1FD172C7-90AA-4005-99FC-4308791F7A88}" destId="{CC07BB0F-9DED-48C3-9AFC-AABF96C43AF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EBF36C-F75C-452B-A773-C87D8891E7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BF4E98-503D-4037-90FA-D429B738853B}">
      <dgm:prSet/>
      <dgm:spPr/>
      <dgm:t>
        <a:bodyPr/>
        <a:lstStyle/>
        <a:p>
          <a:r>
            <a:rPr lang="en-US"/>
            <a:t>Thanks to our instructors (Nosa Okundaye and Jose Santos)  for guiding us on this great project.</a:t>
          </a:r>
        </a:p>
      </dgm:t>
    </dgm:pt>
    <dgm:pt modelId="{3F8AE692-E92D-4D19-88F6-FC330C867CCE}" type="parTrans" cxnId="{73EA3904-9B50-4575-8AE5-D5F36B68E670}">
      <dgm:prSet/>
      <dgm:spPr/>
      <dgm:t>
        <a:bodyPr/>
        <a:lstStyle/>
        <a:p>
          <a:endParaRPr lang="en-US"/>
        </a:p>
      </dgm:t>
    </dgm:pt>
    <dgm:pt modelId="{4D990BFF-31EE-442E-8F9C-3A018E3112E7}" type="sibTrans" cxnId="{73EA3904-9B50-4575-8AE5-D5F36B68E670}">
      <dgm:prSet/>
      <dgm:spPr/>
      <dgm:t>
        <a:bodyPr/>
        <a:lstStyle/>
        <a:p>
          <a:endParaRPr lang="en-US"/>
        </a:p>
      </dgm:t>
    </dgm:pt>
    <dgm:pt modelId="{7C86443F-3B13-41B9-9BB7-5F70724D770C}">
      <dgm:prSet/>
      <dgm:spPr/>
      <dgm:t>
        <a:bodyPr/>
        <a:lstStyle/>
        <a:p>
          <a:r>
            <a:rPr lang="en-US"/>
            <a:t>THANK YOU FOR YOUR TIME</a:t>
          </a:r>
        </a:p>
      </dgm:t>
    </dgm:pt>
    <dgm:pt modelId="{9E7E13A6-3A8D-4E73-A808-5F048B966463}" type="parTrans" cxnId="{AE9473F7-AA23-4B0C-B228-E8EE38D11959}">
      <dgm:prSet/>
      <dgm:spPr/>
      <dgm:t>
        <a:bodyPr/>
        <a:lstStyle/>
        <a:p>
          <a:endParaRPr lang="en-US"/>
        </a:p>
      </dgm:t>
    </dgm:pt>
    <dgm:pt modelId="{0D5CF91E-4AE6-4642-8FD2-BB3FD1725E4C}" type="sibTrans" cxnId="{AE9473F7-AA23-4B0C-B228-E8EE38D11959}">
      <dgm:prSet/>
      <dgm:spPr/>
      <dgm:t>
        <a:bodyPr/>
        <a:lstStyle/>
        <a:p>
          <a:endParaRPr lang="en-US"/>
        </a:p>
      </dgm:t>
    </dgm:pt>
    <dgm:pt modelId="{2E22E5AC-70A6-4933-AA41-051482C930CD}" type="pres">
      <dgm:prSet presAssocID="{C2EBF36C-F75C-452B-A773-C87D8891E722}" presName="root" presStyleCnt="0">
        <dgm:presLayoutVars>
          <dgm:dir/>
          <dgm:resizeHandles val="exact"/>
        </dgm:presLayoutVars>
      </dgm:prSet>
      <dgm:spPr/>
    </dgm:pt>
    <dgm:pt modelId="{3ED2C78C-53F7-4AA3-96B1-42459A820A83}" type="pres">
      <dgm:prSet presAssocID="{70BF4E98-503D-4037-90FA-D429B738853B}" presName="compNode" presStyleCnt="0"/>
      <dgm:spPr/>
    </dgm:pt>
    <dgm:pt modelId="{FC25981B-1712-4C9A-B336-D0B118874CA8}" type="pres">
      <dgm:prSet presAssocID="{70BF4E98-503D-4037-90FA-D429B738853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95FFC31-DBB2-4208-8EF5-47B4338D2022}" type="pres">
      <dgm:prSet presAssocID="{70BF4E98-503D-4037-90FA-D429B738853B}" presName="spaceRect" presStyleCnt="0"/>
      <dgm:spPr/>
    </dgm:pt>
    <dgm:pt modelId="{FF75CB62-AD06-4AE6-A975-2CC91B6FEF41}" type="pres">
      <dgm:prSet presAssocID="{70BF4E98-503D-4037-90FA-D429B738853B}" presName="textRect" presStyleLbl="revTx" presStyleIdx="0" presStyleCnt="2">
        <dgm:presLayoutVars>
          <dgm:chMax val="1"/>
          <dgm:chPref val="1"/>
        </dgm:presLayoutVars>
      </dgm:prSet>
      <dgm:spPr/>
    </dgm:pt>
    <dgm:pt modelId="{E2459F7C-5040-4424-B2F6-F55BB4D4DB98}" type="pres">
      <dgm:prSet presAssocID="{4D990BFF-31EE-442E-8F9C-3A018E3112E7}" presName="sibTrans" presStyleCnt="0"/>
      <dgm:spPr/>
    </dgm:pt>
    <dgm:pt modelId="{6402A9C3-298F-495A-873B-933AA57F06DF}" type="pres">
      <dgm:prSet presAssocID="{7C86443F-3B13-41B9-9BB7-5F70724D770C}" presName="compNode" presStyleCnt="0"/>
      <dgm:spPr/>
    </dgm:pt>
    <dgm:pt modelId="{1117D05B-D80A-4160-9F48-B295015D84F4}" type="pres">
      <dgm:prSet presAssocID="{7C86443F-3B13-41B9-9BB7-5F70724D77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64FFF56F-767C-47C3-9DBE-83BE666774DD}" type="pres">
      <dgm:prSet presAssocID="{7C86443F-3B13-41B9-9BB7-5F70724D770C}" presName="spaceRect" presStyleCnt="0"/>
      <dgm:spPr/>
    </dgm:pt>
    <dgm:pt modelId="{43C94F7B-842E-4544-A4CF-8F0FF180735E}" type="pres">
      <dgm:prSet presAssocID="{7C86443F-3B13-41B9-9BB7-5F70724D770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3EA3904-9B50-4575-8AE5-D5F36B68E670}" srcId="{C2EBF36C-F75C-452B-A773-C87D8891E722}" destId="{70BF4E98-503D-4037-90FA-D429B738853B}" srcOrd="0" destOrd="0" parTransId="{3F8AE692-E92D-4D19-88F6-FC330C867CCE}" sibTransId="{4D990BFF-31EE-442E-8F9C-3A018E3112E7}"/>
    <dgm:cxn modelId="{33E48345-095B-4790-A461-DC473D655C43}" type="presOf" srcId="{C2EBF36C-F75C-452B-A773-C87D8891E722}" destId="{2E22E5AC-70A6-4933-AA41-051482C930CD}" srcOrd="0" destOrd="0" presId="urn:microsoft.com/office/officeart/2018/2/layout/IconLabelList"/>
    <dgm:cxn modelId="{B10C00BB-D11E-49A2-8B50-B8965E62647B}" type="presOf" srcId="{7C86443F-3B13-41B9-9BB7-5F70724D770C}" destId="{43C94F7B-842E-4544-A4CF-8F0FF180735E}" srcOrd="0" destOrd="0" presId="urn:microsoft.com/office/officeart/2018/2/layout/IconLabelList"/>
    <dgm:cxn modelId="{3FCDCBC5-9640-4717-A6B1-58C8908137EE}" type="presOf" srcId="{70BF4E98-503D-4037-90FA-D429B738853B}" destId="{FF75CB62-AD06-4AE6-A975-2CC91B6FEF41}" srcOrd="0" destOrd="0" presId="urn:microsoft.com/office/officeart/2018/2/layout/IconLabelList"/>
    <dgm:cxn modelId="{AE9473F7-AA23-4B0C-B228-E8EE38D11959}" srcId="{C2EBF36C-F75C-452B-A773-C87D8891E722}" destId="{7C86443F-3B13-41B9-9BB7-5F70724D770C}" srcOrd="1" destOrd="0" parTransId="{9E7E13A6-3A8D-4E73-A808-5F048B966463}" sibTransId="{0D5CF91E-4AE6-4642-8FD2-BB3FD1725E4C}"/>
    <dgm:cxn modelId="{1686DDF6-B818-4C9B-81C3-DA60B744BCBD}" type="presParOf" srcId="{2E22E5AC-70A6-4933-AA41-051482C930CD}" destId="{3ED2C78C-53F7-4AA3-96B1-42459A820A83}" srcOrd="0" destOrd="0" presId="urn:microsoft.com/office/officeart/2018/2/layout/IconLabelList"/>
    <dgm:cxn modelId="{A158C806-AEAD-44C6-8164-0C765D0C29FB}" type="presParOf" srcId="{3ED2C78C-53F7-4AA3-96B1-42459A820A83}" destId="{FC25981B-1712-4C9A-B336-D0B118874CA8}" srcOrd="0" destOrd="0" presId="urn:microsoft.com/office/officeart/2018/2/layout/IconLabelList"/>
    <dgm:cxn modelId="{FE885E70-AD1D-447F-BF9E-A6CD1235D40A}" type="presParOf" srcId="{3ED2C78C-53F7-4AA3-96B1-42459A820A83}" destId="{A95FFC31-DBB2-4208-8EF5-47B4338D2022}" srcOrd="1" destOrd="0" presId="urn:microsoft.com/office/officeart/2018/2/layout/IconLabelList"/>
    <dgm:cxn modelId="{9D22AE1A-30C7-4DEF-B4E4-87166728C5E0}" type="presParOf" srcId="{3ED2C78C-53F7-4AA3-96B1-42459A820A83}" destId="{FF75CB62-AD06-4AE6-A975-2CC91B6FEF41}" srcOrd="2" destOrd="0" presId="urn:microsoft.com/office/officeart/2018/2/layout/IconLabelList"/>
    <dgm:cxn modelId="{DE7A04BE-64D9-4727-B3F0-079216234756}" type="presParOf" srcId="{2E22E5AC-70A6-4933-AA41-051482C930CD}" destId="{E2459F7C-5040-4424-B2F6-F55BB4D4DB98}" srcOrd="1" destOrd="0" presId="urn:microsoft.com/office/officeart/2018/2/layout/IconLabelList"/>
    <dgm:cxn modelId="{BCD8706C-4CAA-48D2-86BD-25EBDED23AC4}" type="presParOf" srcId="{2E22E5AC-70A6-4933-AA41-051482C930CD}" destId="{6402A9C3-298F-495A-873B-933AA57F06DF}" srcOrd="2" destOrd="0" presId="urn:microsoft.com/office/officeart/2018/2/layout/IconLabelList"/>
    <dgm:cxn modelId="{A28244B3-352D-4303-8510-F77D0FEBF40E}" type="presParOf" srcId="{6402A9C3-298F-495A-873B-933AA57F06DF}" destId="{1117D05B-D80A-4160-9F48-B295015D84F4}" srcOrd="0" destOrd="0" presId="urn:microsoft.com/office/officeart/2018/2/layout/IconLabelList"/>
    <dgm:cxn modelId="{7C7DFA4F-45F3-40E7-9F57-C8487BC73AA9}" type="presParOf" srcId="{6402A9C3-298F-495A-873B-933AA57F06DF}" destId="{64FFF56F-767C-47C3-9DBE-83BE666774DD}" srcOrd="1" destOrd="0" presId="urn:microsoft.com/office/officeart/2018/2/layout/IconLabelList"/>
    <dgm:cxn modelId="{96972F51-B287-40E0-85B0-7DDA1F732DDD}" type="presParOf" srcId="{6402A9C3-298F-495A-873B-933AA57F06DF}" destId="{43C94F7B-842E-4544-A4CF-8F0FF18073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C4E20-E92B-4FBB-8C0E-D77ACF3812BB}">
      <dsp:nvSpPr>
        <dsp:cNvPr id="0" name=""/>
        <dsp:cNvSpPr/>
      </dsp:nvSpPr>
      <dsp:spPr>
        <a:xfrm>
          <a:off x="515066" y="1046214"/>
          <a:ext cx="1612687" cy="1612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A72EB-A06E-4906-8C59-0371D52C6127}">
      <dsp:nvSpPr>
        <dsp:cNvPr id="0" name=""/>
        <dsp:cNvSpPr/>
      </dsp:nvSpPr>
      <dsp:spPr>
        <a:xfrm>
          <a:off x="883489" y="1389896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27914-F0FA-46EB-BA65-70549CD61229}">
      <dsp:nvSpPr>
        <dsp:cNvPr id="0" name=""/>
        <dsp:cNvSpPr/>
      </dsp:nvSpPr>
      <dsp:spPr>
        <a:xfrm>
          <a:off x="123129" y="2799299"/>
          <a:ext cx="2643750" cy="7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>
              <a:solidFill>
                <a:schemeClr val="tx1"/>
              </a:solidFill>
            </a:rPr>
            <a:t>A simple e‑commerce system built using AWS serverless services.</a:t>
          </a:r>
        </a:p>
      </dsp:txBody>
      <dsp:txXfrm>
        <a:off x="123129" y="2799299"/>
        <a:ext cx="2643750" cy="702539"/>
      </dsp:txXfrm>
    </dsp:sp>
    <dsp:sp modelId="{7FB797E5-A007-4504-9A13-B14327E9EB0A}">
      <dsp:nvSpPr>
        <dsp:cNvPr id="0" name=""/>
        <dsp:cNvSpPr/>
      </dsp:nvSpPr>
      <dsp:spPr>
        <a:xfrm>
          <a:off x="3699752" y="102759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A2014-D1F6-4420-9766-4FA4BA0AE487}">
      <dsp:nvSpPr>
        <dsp:cNvPr id="0" name=""/>
        <dsp:cNvSpPr/>
      </dsp:nvSpPr>
      <dsp:spPr>
        <a:xfrm>
          <a:off x="4043443" y="1389895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DF1E4-E05E-4F7D-89B1-CB17AA7111D6}">
      <dsp:nvSpPr>
        <dsp:cNvPr id="0" name=""/>
        <dsp:cNvSpPr/>
      </dsp:nvSpPr>
      <dsp:spPr>
        <a:xfrm>
          <a:off x="3295444" y="282645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>
              <a:solidFill>
                <a:schemeClr val="tx1"/>
              </a:solidFill>
            </a:rPr>
            <a:t>Users can browse products, add items to the cart, and simulate checkout.</a:t>
          </a:r>
        </a:p>
      </dsp:txBody>
      <dsp:txXfrm>
        <a:off x="3295444" y="2826451"/>
        <a:ext cx="2643750" cy="720000"/>
      </dsp:txXfrm>
    </dsp:sp>
    <dsp:sp modelId="{61A9FCF1-72C4-460C-83D4-F4560F0251B6}">
      <dsp:nvSpPr>
        <dsp:cNvPr id="0" name=""/>
        <dsp:cNvSpPr/>
      </dsp:nvSpPr>
      <dsp:spPr>
        <a:xfrm>
          <a:off x="6558594" y="1046217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ECB6F-6D57-4AE2-8C99-FAD3C835FDEB}">
      <dsp:nvSpPr>
        <dsp:cNvPr id="0" name=""/>
        <dsp:cNvSpPr/>
      </dsp:nvSpPr>
      <dsp:spPr>
        <a:xfrm>
          <a:off x="6857404" y="1389895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8E9CC-AB0F-4676-A61B-4D54BE2344F3}">
      <dsp:nvSpPr>
        <dsp:cNvPr id="0" name=""/>
        <dsp:cNvSpPr/>
      </dsp:nvSpPr>
      <dsp:spPr>
        <a:xfrm>
          <a:off x="6232544" y="2793497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>
              <a:solidFill>
                <a:schemeClr val="tx1"/>
              </a:solidFill>
            </a:rPr>
            <a:t>Frontend hosted on Amazon S3; backend powered by AWS Lambda (Python).</a:t>
          </a:r>
        </a:p>
      </dsp:txBody>
      <dsp:txXfrm>
        <a:off x="6232544" y="2793497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36E8F-FE6B-4781-829D-6A26C935FBE4}">
      <dsp:nvSpPr>
        <dsp:cNvPr id="0" name=""/>
        <dsp:cNvSpPr/>
      </dsp:nvSpPr>
      <dsp:spPr>
        <a:xfrm>
          <a:off x="0" y="629362"/>
          <a:ext cx="2749839" cy="1649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No Server management required</a:t>
          </a:r>
        </a:p>
      </dsp:txBody>
      <dsp:txXfrm>
        <a:off x="0" y="629362"/>
        <a:ext cx="2749839" cy="1649903"/>
      </dsp:txXfrm>
    </dsp:sp>
    <dsp:sp modelId="{23EC4187-52D6-4E53-A72E-768FFA4B5DB0}">
      <dsp:nvSpPr>
        <dsp:cNvPr id="0" name=""/>
        <dsp:cNvSpPr/>
      </dsp:nvSpPr>
      <dsp:spPr>
        <a:xfrm>
          <a:off x="3024822" y="629362"/>
          <a:ext cx="2749839" cy="1649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Automatically scales with customer traffic</a:t>
          </a:r>
        </a:p>
      </dsp:txBody>
      <dsp:txXfrm>
        <a:off x="3024822" y="629362"/>
        <a:ext cx="2749839" cy="1649903"/>
      </dsp:txXfrm>
    </dsp:sp>
    <dsp:sp modelId="{2BFF2529-FF87-4E86-BCA1-2DC55399383D}">
      <dsp:nvSpPr>
        <dsp:cNvPr id="0" name=""/>
        <dsp:cNvSpPr/>
      </dsp:nvSpPr>
      <dsp:spPr>
        <a:xfrm>
          <a:off x="6049645" y="629362"/>
          <a:ext cx="2749839" cy="1649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Pay-per-use cost model</a:t>
          </a:r>
        </a:p>
      </dsp:txBody>
      <dsp:txXfrm>
        <a:off x="6049645" y="629362"/>
        <a:ext cx="2749839" cy="1649903"/>
      </dsp:txXfrm>
    </dsp:sp>
    <dsp:sp modelId="{AF090CC4-C661-4661-9C8A-D93E6EAF5ABF}">
      <dsp:nvSpPr>
        <dsp:cNvPr id="0" name=""/>
        <dsp:cNvSpPr/>
      </dsp:nvSpPr>
      <dsp:spPr>
        <a:xfrm>
          <a:off x="1512411" y="2554249"/>
          <a:ext cx="2749839" cy="1649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High availability and reliability</a:t>
          </a:r>
        </a:p>
      </dsp:txBody>
      <dsp:txXfrm>
        <a:off x="1512411" y="2554249"/>
        <a:ext cx="2749839" cy="1649903"/>
      </dsp:txXfrm>
    </dsp:sp>
    <dsp:sp modelId="{44F6354D-CE4F-499E-8176-8FCE23451294}">
      <dsp:nvSpPr>
        <dsp:cNvPr id="0" name=""/>
        <dsp:cNvSpPr/>
      </dsp:nvSpPr>
      <dsp:spPr>
        <a:xfrm>
          <a:off x="4537234" y="2554249"/>
          <a:ext cx="2749839" cy="1649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Follows modern cloud engineering standards</a:t>
          </a:r>
          <a:r>
            <a:rPr lang="en-US" sz="2700" kern="1200" dirty="0"/>
            <a:t>.</a:t>
          </a:r>
        </a:p>
      </dsp:txBody>
      <dsp:txXfrm>
        <a:off x="4537234" y="2554249"/>
        <a:ext cx="2749839" cy="16499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0FAF4-0782-4FE9-B0B8-42F58E92FF09}">
      <dsp:nvSpPr>
        <dsp:cNvPr id="0" name=""/>
        <dsp:cNvSpPr/>
      </dsp:nvSpPr>
      <dsp:spPr>
        <a:xfrm>
          <a:off x="520435" y="83802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68DF2-7562-482E-A04D-E59E34615B45}">
      <dsp:nvSpPr>
        <dsp:cNvPr id="0" name=""/>
        <dsp:cNvSpPr/>
      </dsp:nvSpPr>
      <dsp:spPr>
        <a:xfrm>
          <a:off x="82387" y="1734908"/>
          <a:ext cx="1800000" cy="1422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Successfully deployed a working, fully serverless application</a:t>
          </a:r>
          <a:r>
            <a:rPr lang="en-US" sz="1200" b="1" kern="1200" dirty="0"/>
            <a:t>.</a:t>
          </a:r>
        </a:p>
      </dsp:txBody>
      <dsp:txXfrm>
        <a:off x="82387" y="1734908"/>
        <a:ext cx="1800000" cy="1422867"/>
      </dsp:txXfrm>
    </dsp:sp>
    <dsp:sp modelId="{AFEF4CB7-0BA5-4B6B-8914-764BA2B87AAE}">
      <dsp:nvSpPr>
        <dsp:cNvPr id="0" name=""/>
        <dsp:cNvSpPr/>
      </dsp:nvSpPr>
      <dsp:spPr>
        <a:xfrm>
          <a:off x="2635435" y="80460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7B2EA-7860-448A-A46D-B9D98DBA4BE8}">
      <dsp:nvSpPr>
        <dsp:cNvPr id="0" name=""/>
        <dsp:cNvSpPr/>
      </dsp:nvSpPr>
      <dsp:spPr>
        <a:xfrm>
          <a:off x="2165149" y="1872821"/>
          <a:ext cx="180000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 </a:t>
          </a:r>
          <a:r>
            <a:rPr lang="en-US" sz="1800" b="1" kern="1200" dirty="0"/>
            <a:t>Gained hands‑on experience with real AWS cloud architecture.</a:t>
          </a:r>
        </a:p>
      </dsp:txBody>
      <dsp:txXfrm>
        <a:off x="2165149" y="1872821"/>
        <a:ext cx="1800000" cy="1260000"/>
      </dsp:txXfrm>
    </dsp:sp>
    <dsp:sp modelId="{2C281C1B-90DC-40F9-AD68-27E154BBB167}">
      <dsp:nvSpPr>
        <dsp:cNvPr id="0" name=""/>
        <dsp:cNvSpPr/>
      </dsp:nvSpPr>
      <dsp:spPr>
        <a:xfrm>
          <a:off x="4750435" y="87874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54FFB-F757-4C43-A40C-EEF4599C882A}">
      <dsp:nvSpPr>
        <dsp:cNvPr id="0" name=""/>
        <dsp:cNvSpPr/>
      </dsp:nvSpPr>
      <dsp:spPr>
        <a:xfrm>
          <a:off x="4312171" y="1930491"/>
          <a:ext cx="180000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Created a production‑style capstone project suitable for GitHub and interviews.</a:t>
          </a:r>
        </a:p>
      </dsp:txBody>
      <dsp:txXfrm>
        <a:off x="4312171" y="1930491"/>
        <a:ext cx="1800000" cy="1260000"/>
      </dsp:txXfrm>
    </dsp:sp>
    <dsp:sp modelId="{7A6A106F-552A-4428-87CF-BCF9BAEA5B2C}">
      <dsp:nvSpPr>
        <dsp:cNvPr id="0" name=""/>
        <dsp:cNvSpPr/>
      </dsp:nvSpPr>
      <dsp:spPr>
        <a:xfrm>
          <a:off x="6865435" y="87874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7BB0F-9DED-48C3-9AFC-AABF96C43AFE}">
      <dsp:nvSpPr>
        <dsp:cNvPr id="0" name=""/>
        <dsp:cNvSpPr/>
      </dsp:nvSpPr>
      <dsp:spPr>
        <a:xfrm>
          <a:off x="6395869" y="1955200"/>
          <a:ext cx="180000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  <a:r>
            <a:rPr lang="en-US" sz="1700" b="1" kern="1200" dirty="0"/>
            <a:t>Demonstrated end‑to‑end cloud engineering and documentation skills.</a:t>
          </a:r>
        </a:p>
      </dsp:txBody>
      <dsp:txXfrm>
        <a:off x="6395869" y="1955200"/>
        <a:ext cx="1800000" cy="126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5981B-1712-4C9A-B336-D0B118874CA8}">
      <dsp:nvSpPr>
        <dsp:cNvPr id="0" name=""/>
        <dsp:cNvSpPr/>
      </dsp:nvSpPr>
      <dsp:spPr>
        <a:xfrm>
          <a:off x="109981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5CB62-AD06-4AE6-A975-2CC91B6FEF41}">
      <dsp:nvSpPr>
        <dsp:cNvPr id="0" name=""/>
        <dsp:cNvSpPr/>
      </dsp:nvSpPr>
      <dsp:spPr>
        <a:xfrm>
          <a:off x="8506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Thanks to our instructors (Nosa Okundaye and Jose Santos)  for guiding us on this great project.</a:t>
          </a:r>
        </a:p>
      </dsp:txBody>
      <dsp:txXfrm>
        <a:off x="85060" y="2776702"/>
        <a:ext cx="3690000" cy="720000"/>
      </dsp:txXfrm>
    </dsp:sp>
    <dsp:sp modelId="{1117D05B-D80A-4160-9F48-B295015D84F4}">
      <dsp:nvSpPr>
        <dsp:cNvPr id="0" name=""/>
        <dsp:cNvSpPr/>
      </dsp:nvSpPr>
      <dsp:spPr>
        <a:xfrm>
          <a:off x="543556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94F7B-842E-4544-A4CF-8F0FF180735E}">
      <dsp:nvSpPr>
        <dsp:cNvPr id="0" name=""/>
        <dsp:cNvSpPr/>
      </dsp:nvSpPr>
      <dsp:spPr>
        <a:xfrm>
          <a:off x="442081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THANK YOU FOR YOUR TIME</a:t>
          </a:r>
        </a:p>
      </dsp:txBody>
      <dsp:txXfrm>
        <a:off x="4420810" y="2776702"/>
        <a:ext cx="369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CB86A-DCF2-46DB-B10D-1725A7235A1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2D197-7BE8-4224-9E30-B9757BC17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1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Hawi Slide 1 – 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2D197-7BE8-4224-9E30-B9757BC179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46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2D197-7BE8-4224-9E30-B9757BC179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4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Olu 4 -5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2D197-7BE8-4224-9E30-B9757BC179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87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2D197-7BE8-4224-9E30-B9757BC179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2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2D197-7BE8-4224-9E30-B9757BC179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3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2D197-7BE8-4224-9E30-B9757BC179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8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hyperlink" Target="http://shopsmart-hkilla-2025.s3-website-us-east-1.amazonaws.com/" TargetMode="External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loud Computing">
            <a:extLst>
              <a:ext uri="{FF2B5EF4-FFF2-40B4-BE49-F238E27FC236}">
                <a16:creationId xmlns:a16="http://schemas.microsoft.com/office/drawing/2014/main" id="{4DC66C08-CD32-38CF-0E5C-CF82052B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766" y="724930"/>
            <a:ext cx="2109813" cy="1206983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051" y="320442"/>
            <a:ext cx="4929369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8919" y="947351"/>
            <a:ext cx="4357770" cy="4949247"/>
          </a:xfrm>
        </p:spPr>
        <p:txBody>
          <a:bodyPr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dirty="0" err="1">
                <a:latin typeface="Aptos Slab ExtraBold" panose="020F0502020204030204" pitchFamily="34" charset="0"/>
                <a:cs typeface="Times New Roman" panose="02020603050405020304" pitchFamily="18" charset="0"/>
              </a:rPr>
              <a:t>ShopSmart</a:t>
            </a:r>
            <a:r>
              <a:rPr lang="en-US" dirty="0">
                <a:latin typeface="Aptos Slab ExtraBold" panose="020F0502020204030204" pitchFamily="34" charset="0"/>
                <a:cs typeface="Times New Roman" panose="02020603050405020304" pitchFamily="18" charset="0"/>
              </a:rPr>
              <a:t> – Serverless E‑Commerce Application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Professional Cloud-Native Solution Built on AWS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9660" y="2233946"/>
            <a:ext cx="3139811" cy="3662653"/>
          </a:xfrm>
        </p:spPr>
        <p:txBody>
          <a:bodyPr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Hawi Jordan: Senior Developer</a:t>
            </a:r>
          </a:p>
          <a:p>
            <a:pPr marL="285750" lvl="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Amarachi Emeziem: Product Architect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Rory Mclean: Quality Assurance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Shohel Khan (Sohel): Senior Developer</a:t>
            </a:r>
          </a:p>
          <a:p>
            <a:pPr marL="285750" lvl="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Olusegun Ajayi-Johnson: Project Manager</a:t>
            </a:r>
          </a:p>
          <a:p>
            <a:pPr lvl="0" algn="l">
              <a:lnSpc>
                <a:spcPct val="150000"/>
              </a:lnSpc>
            </a:pP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Cloud Engineers</a:t>
            </a:r>
          </a:p>
          <a:p>
            <a:pPr marL="285750" lvl="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03D0-E910-03A3-F31C-9AE49433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6238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 Screenshot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2C49EE-35CD-2C5B-9C64-5D9F462BC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132" y="943962"/>
            <a:ext cx="7810492" cy="4525963"/>
          </a:xfrm>
        </p:spPr>
      </p:pic>
    </p:spTree>
    <p:extLst>
      <p:ext uri="{BB962C8B-B14F-4D97-AF65-F5344CB8AC3E}">
        <p14:creationId xmlns:p14="http://schemas.microsoft.com/office/powerpoint/2010/main" val="89885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F1718-28D4-77D8-16E5-E284FC2C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Appreciations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582AEFD-0EDB-B2D0-BA33-077F03300E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712172"/>
              </p:ext>
            </p:extLst>
          </p:nvPr>
        </p:nvGraphicFramePr>
        <p:xfrm>
          <a:off x="370616" y="2075104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252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ShopSmart</a:t>
            </a: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50235EE-6371-74CA-3395-D0DB619E7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379241"/>
              </p:ext>
            </p:extLst>
          </p:nvPr>
        </p:nvGraphicFramePr>
        <p:xfrm>
          <a:off x="65904" y="1576446"/>
          <a:ext cx="8971004" cy="5186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90019B4-C304-E146-1225-A0473A8DDC9D}"/>
              </a:ext>
            </a:extLst>
          </p:cNvPr>
          <p:cNvSpPr txBox="1"/>
          <p:nvPr/>
        </p:nvSpPr>
        <p:spPr>
          <a:xfrm>
            <a:off x="428368" y="5647686"/>
            <a:ext cx="8781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to be scalable, secure, and cost-efficient.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 real-world industry skills.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C3AC6-860F-B149-9A39-618445D7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Serverless?</a:t>
            </a:r>
            <a:endParaRPr lang="en-US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3" name="Content Placeholder 5">
            <a:extLst>
              <a:ext uri="{FF2B5EF4-FFF2-40B4-BE49-F238E27FC236}">
                <a16:creationId xmlns:a16="http://schemas.microsoft.com/office/drawing/2014/main" id="{C82CCB71-1271-2F2B-5D9C-ADEA00925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270200"/>
              </p:ext>
            </p:extLst>
          </p:nvPr>
        </p:nvGraphicFramePr>
        <p:xfrm>
          <a:off x="138569" y="1729946"/>
          <a:ext cx="8799485" cy="483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28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431F9-2D04-41A8-F0CC-811E75D8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1463040"/>
            <a:ext cx="2847230" cy="2690949"/>
          </a:xfrm>
        </p:spPr>
        <p:txBody>
          <a:bodyPr anchor="t">
            <a:normAutofit/>
          </a:bodyPr>
          <a:lstStyle/>
          <a:p>
            <a:r>
              <a:rPr lang="en-US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Used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7250" y="4415246"/>
            <a:ext cx="8986749" cy="2087795"/>
            <a:chOff x="143163" y="5763486"/>
            <a:chExt cx="11982332" cy="739555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F244D-4E8E-7FE8-647C-29A96797C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542" y="658290"/>
            <a:ext cx="4156790" cy="523176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AWS </a:t>
            </a:r>
            <a:r>
              <a:rPr lang="en-US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CloudShell</a:t>
            </a: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API Gateway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AWS Lambda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DynamoDB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AWS IAM (Identity &amp; Access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Management)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Cognito</a:t>
            </a:r>
            <a:b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1D491-D961-648E-11FA-7F0E4FAD7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Overview</a:t>
            </a:r>
          </a:p>
        </p:txBody>
      </p:sp>
      <p:pic>
        <p:nvPicPr>
          <p:cNvPr id="13" name="Content Placeholder 12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1ACD221E-1B7A-CED8-2DFF-46E96D122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346" y="378942"/>
            <a:ext cx="5542588" cy="6145426"/>
          </a:xfrm>
        </p:spPr>
      </p:pic>
    </p:spTree>
    <p:extLst>
      <p:ext uri="{BB962C8B-B14F-4D97-AF65-F5344CB8AC3E}">
        <p14:creationId xmlns:p14="http://schemas.microsoft.com/office/powerpoint/2010/main" val="165007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62B0-1F0E-B370-230E-FA58A08D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24" y="477795"/>
            <a:ext cx="7133968" cy="772898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7E29-C891-5855-7CD5-155F93D1C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5" y="1250693"/>
            <a:ext cx="8855676" cy="5504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5"/>
              </a:rPr>
              <a:t>http://shopsmart-hkilla-2025.s3-website-us-east-1.amazonaws.com/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roject demo">
            <a:hlinkClick r:id="" action="ppaction://media"/>
            <a:extLst>
              <a:ext uri="{FF2B5EF4-FFF2-40B4-BE49-F238E27FC236}">
                <a16:creationId xmlns:a16="http://schemas.microsoft.com/office/drawing/2014/main" id="{089E3218-1D98-3075-F783-63C4A818FC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4327" y="1795849"/>
            <a:ext cx="8749013" cy="467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63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E07EE-F72E-48AE-750F-3CAF69A1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2065729"/>
          </a:xfrm>
        </p:spPr>
        <p:txBody>
          <a:bodyPr anchor="b">
            <a:normAutofit fontScale="90000"/>
          </a:bodyPr>
          <a:lstStyle/>
          <a:p>
            <a:pPr algn="r"/>
            <a:br>
              <a:rPr lang="en-US" sz="3500" dirty="0">
                <a:solidFill>
                  <a:srgbClr val="FFFFFF"/>
                </a:solidFill>
              </a:rPr>
            </a:br>
            <a:br>
              <a:rPr lang="en-US" sz="3500" dirty="0">
                <a:solidFill>
                  <a:srgbClr val="FFFFFF"/>
                </a:solidFill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Challenges We Faced</a:t>
            </a:r>
            <a:br>
              <a:rPr lang="en-US" sz="3500" dirty="0">
                <a:solidFill>
                  <a:srgbClr val="FFFFFF"/>
                </a:solidFill>
              </a:rPr>
            </a:br>
            <a:endParaRPr lang="en-US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C54C5-5771-1309-523A-138D9E24D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848" y="304800"/>
            <a:ext cx="5626443" cy="618661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Gateway Integration Issues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connecting API Gateway to Lambda, the frontend wasn’t receiving the correct product data.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Requests failed or returned formatting issues.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Configured the correct Lambda integration in API Gateway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method response and integration response settings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Ensured Lambda returned proper JSON data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IAM permissions so API Gateway could invoke Lambda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CloudShell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curl to confirm responses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Gateway successfully triggered Lambda, and the frontend received clean JSON data.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7135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491AC-B4B1-6E2C-C078-9E1EC0D5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87" y="191440"/>
            <a:ext cx="2401025" cy="2230486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 We Faced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B2ACA-5BFB-3471-51D0-2D734E4B5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571" y="304800"/>
            <a:ext cx="5509391" cy="6543062"/>
          </a:xfrm>
        </p:spPr>
        <p:txBody>
          <a:bodyPr anchor="ctr">
            <a:normAutofit fontScale="92500" lnSpcReduction="10000"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S3 Static Website &amp; Permissions</a:t>
            </a:r>
          </a:p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website hosted on S3 wasn’t loading correctly.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The browser showed “Access Denied” or missing images.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Added a public-read bucket policy for static hosting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Enabled Static Website Hosting in the S3 bucket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Uploaded correct index.html and asset folder structure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Set proper MIME types so images and scripts load correctly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Verified accessibility using the S3 website endpoint URL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The website loaded successfully, and product images displayed with no issues.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1519089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ACHIEVED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6B3A92-28F1-1CC4-C8EA-805B4CAD7A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4087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456</Words>
  <Application>Microsoft Office PowerPoint</Application>
  <PresentationFormat>On-screen Show (4:3)</PresentationFormat>
  <Paragraphs>92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Slab ExtraBold</vt:lpstr>
      <vt:lpstr>Arial</vt:lpstr>
      <vt:lpstr>Calibri</vt:lpstr>
      <vt:lpstr>Times New Roman</vt:lpstr>
      <vt:lpstr>Wingdings</vt:lpstr>
      <vt:lpstr>Office Theme</vt:lpstr>
      <vt:lpstr>ShopSmart – Serverless E‑Commerce Application  A Professional Cloud-Native Solution Built on AWS </vt:lpstr>
      <vt:lpstr>What is ShopSmart?</vt:lpstr>
      <vt:lpstr>Why Serverless?</vt:lpstr>
      <vt:lpstr>AWS Services Used</vt:lpstr>
      <vt:lpstr>Architecture Overview</vt:lpstr>
      <vt:lpstr>Live Demo</vt:lpstr>
      <vt:lpstr>  Challenges We Faced </vt:lpstr>
      <vt:lpstr>Challenges  We Faced </vt:lpstr>
      <vt:lpstr>WHAT WE ACHIEVED</vt:lpstr>
      <vt:lpstr>Website Screenshot</vt:lpstr>
      <vt:lpstr>Appreciations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Amara Emeziem</dc:creator>
  <cp:keywords/>
  <dc:description>generated using python-pptx</dc:description>
  <cp:lastModifiedBy>Amara Emeziem</cp:lastModifiedBy>
  <cp:revision>4</cp:revision>
  <dcterms:created xsi:type="dcterms:W3CDTF">2013-01-27T09:14:16Z</dcterms:created>
  <dcterms:modified xsi:type="dcterms:W3CDTF">2025-11-24T23:50:12Z</dcterms:modified>
  <cp:category/>
</cp:coreProperties>
</file>